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x-e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16" r:id="rId4"/>
    <p:sldMasterId id="2147484090" r:id="rId5"/>
    <p:sldMasterId id="2147484124" r:id="rId6"/>
    <p:sldMasterId id="2147484147" r:id="rId7"/>
    <p:sldMasterId id="2147484182" r:id="rId8"/>
    <p:sldMasterId id="2147484212" r:id="rId9"/>
    <p:sldMasterId id="2147484214" r:id="rId10"/>
  </p:sldMasterIdLst>
  <p:notesMasterIdLst>
    <p:notesMasterId r:id="rId34"/>
  </p:notesMasterIdLst>
  <p:handoutMasterIdLst>
    <p:handoutMasterId r:id="rId35"/>
  </p:handoutMasterIdLst>
  <p:sldIdLst>
    <p:sldId id="256" r:id="rId11"/>
    <p:sldId id="257" r:id="rId12"/>
    <p:sldId id="258" r:id="rId13"/>
    <p:sldId id="259" r:id="rId14"/>
    <p:sldId id="261" r:id="rId15"/>
    <p:sldId id="265" r:id="rId16"/>
    <p:sldId id="6012" r:id="rId17"/>
    <p:sldId id="6013" r:id="rId18"/>
    <p:sldId id="6014" r:id="rId19"/>
    <p:sldId id="838842664" r:id="rId20"/>
    <p:sldId id="838842665" r:id="rId21"/>
    <p:sldId id="832" r:id="rId22"/>
    <p:sldId id="6015" r:id="rId23"/>
    <p:sldId id="6016" r:id="rId24"/>
    <p:sldId id="834" r:id="rId25"/>
    <p:sldId id="833" r:id="rId26"/>
    <p:sldId id="6019" r:id="rId27"/>
    <p:sldId id="6020" r:id="rId28"/>
    <p:sldId id="1442" r:id="rId29"/>
    <p:sldId id="5941" r:id="rId30"/>
    <p:sldId id="838842670" r:id="rId31"/>
    <p:sldId id="838842629" r:id="rId32"/>
    <p:sldId id="838842630" r:id="rId33"/>
  </p:sldIdLst>
  <p:sldSz cx="9144000" cy="6858000" type="screen4x3"/>
  <p:notesSz cx="7104063" cy="10234613"/>
  <p:embeddedFontLst>
    <p:embeddedFont>
      <p:font typeface="BLK Fort" panose="020B0503030202060203" pitchFamily="34" charset="0"/>
      <p:regular r:id="rId36"/>
      <p:bold r:id="rId37"/>
      <p:italic r:id="rId38"/>
      <p:boldItalic r:id="rId39"/>
    </p:embeddedFont>
    <p:embeddedFont>
      <p:font typeface="BLK Fort Cond Light" panose="020B0306030202060103" pitchFamily="34" charset="0"/>
      <p:regular r:id="rId40"/>
    </p:embeddedFont>
    <p:embeddedFont>
      <p:font typeface="BLK Fort Extrabold" panose="020B0903030202060203" pitchFamily="34" charset="0"/>
      <p:bold r:id="rId41"/>
      <p:italic r:id="rId42"/>
      <p:boldItalic r:id="rId43"/>
    </p:embeddedFont>
    <p:embeddedFont>
      <p:font typeface="Wingdings 3" panose="05040102010807070707" pitchFamily="18" charset="2"/>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ez, Rodrigo" initials="FR" lastIdx="2" clrIdx="0">
    <p:extLst>
      <p:ext uri="{19B8F6BF-5375-455C-9EA6-DF929625EA0E}">
        <p15:presenceInfo xmlns:p15="http://schemas.microsoft.com/office/powerpoint/2012/main" userId="S::rodrigo.fernandez@blackrock.com::e1f96207-6c9b-4174-a6ed-5e01b1c2a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9BB3"/>
    <a:srgbClr val="D0F0FB"/>
    <a:srgbClr val="CCD7EA"/>
    <a:srgbClr val="DFDFDF"/>
    <a:srgbClr val="000000"/>
    <a:srgbClr val="008B5D"/>
    <a:srgbClr val="FF4713"/>
    <a:srgbClr val="FFC00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wholeTbl>
      <a:tcTxStyle>
        <a:fontRef idx="minor">
          <a:scrgbClr r="0" g="0" b="0"/>
        </a:fontRef>
        <a:schemeClr val="tx1"/>
      </a:tcTxStyle>
      <a:tcStyle>
        <a:tcBdr>
          <a:left>
            <a:ln>
              <a:noFill/>
            </a:ln>
          </a:left>
          <a:right>
            <a:ln>
              <a:noFill/>
            </a:ln>
          </a:right>
          <a:top>
            <a:ln>
              <a:noFill/>
            </a:ln>
          </a:top>
          <a:bottom>
            <a:ln w="9525" cmpd="sng">
              <a:solidFill>
                <a:srgbClr val="7C7B7F"/>
              </a:solidFill>
            </a:ln>
          </a:bottom>
          <a:insideH>
            <a:ln w="9525" cmpd="sng">
              <a:solidFill>
                <a:srgbClr val="7C7B7F"/>
              </a:solidFill>
            </a:ln>
          </a:insideH>
          <a:insideV>
            <a:ln w="9525" cmpd="sng">
              <a:solidFill>
                <a:srgbClr val="7C7B7F"/>
              </a:solidFill>
            </a:ln>
          </a:insideV>
        </a:tcBdr>
        <a:fill>
          <a:noFill/>
        </a:fill>
      </a:tcStyle>
    </a:wholeTbl>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79" autoAdjust="0"/>
    <p:restoredTop sz="94876" autoAdjust="0"/>
  </p:normalViewPr>
  <p:slideViewPr>
    <p:cSldViewPr snapToGrid="0" showGuides="1">
      <p:cViewPr varScale="1">
        <p:scale>
          <a:sx n="156" d="100"/>
          <a:sy n="156" d="100"/>
        </p:scale>
        <p:origin x="114"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2" d="100"/>
        <a:sy n="62" d="100"/>
      </p:scale>
      <p:origin x="0" y="0"/>
    </p:cViewPr>
  </p:sorterViewPr>
  <p:notesViewPr>
    <p:cSldViewPr snapToGrid="0" showGuides="1">
      <p:cViewPr varScale="1">
        <p:scale>
          <a:sx n="52" d="100"/>
          <a:sy n="52" d="100"/>
        </p:scale>
        <p:origin x="2850" y="84"/>
      </p:cViewPr>
      <p:guideLst>
        <p:guide orient="horz" pos="3225"/>
        <p:guide pos="223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4.fntdata"/><Relationship Id="rId21" Type="http://schemas.openxmlformats.org/officeDocument/2006/relationships/slide" Target="slides/slide11.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a.blkint.com\public\public\CPS\AMRS\7.%20LatAm\1.%20Portfolios%20and%20Clients\Brasil%20World\TA%20ETF%20Equity%20+%20World%20Hist%20Alloc.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09-4823-84ED-50EF0172A5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09-4823-84ED-50EF0172A52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309-4823-84ED-50EF0172A5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09-4823-84ED-50EF0172A52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5309-4823-84ED-50EF0172A522}"/>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31735095613049"/>
          <c:y val="0.12657505489170695"/>
          <c:w val="0.73804907199100112"/>
          <c:h val="0.70425137640158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E8-48D7-8164-D2FF73CF1E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E8-48D7-8164-D2FF73CF1E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E8-48D7-8164-D2FF73CF1E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E8-48D7-8164-D2FF73CF1E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7E8-48D7-8164-D2FF73CF1E5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7E8-48D7-8164-D2FF73CF1E5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7E8-48D7-8164-D2FF73CF1E5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7E8-48D7-8164-D2FF73CF1E5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7E8-48D7-8164-D2FF73CF1E5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7E8-48D7-8164-D2FF73CF1E5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7E8-48D7-8164-D2FF73CF1E5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7E8-48D7-8164-D2FF73CF1E5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7E8-48D7-8164-D2FF73CF1E5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7E8-48D7-8164-D2FF73CF1E5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7E8-48D7-8164-D2FF73CF1E56}"/>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7E8-48D7-8164-D2FF73CF1E56}"/>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7E8-48D7-8164-D2FF73CF1E56}"/>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57E8-48D7-8164-D2FF73CF1E56}"/>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57E8-48D7-8164-D2FF73CF1E56}"/>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57E8-48D7-8164-D2FF73CF1E56}"/>
              </c:ext>
            </c:extLst>
          </c:dPt>
          <c:dLbls>
            <c:dLbl>
              <c:idx val="0"/>
              <c:layout>
                <c:manualLayout>
                  <c:x val="-3.061726659167604E-3"/>
                  <c:y val="-5.2499481773985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E8-48D7-8164-D2FF73CF1E56}"/>
                </c:ext>
              </c:extLst>
            </c:dLbl>
            <c:dLbl>
              <c:idx val="1"/>
              <c:layout>
                <c:manualLayout>
                  <c:x val="1.6053553857293516E-2"/>
                  <c:y val="1.19557592631641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E8-48D7-8164-D2FF73CF1E56}"/>
                </c:ext>
              </c:extLst>
            </c:dLbl>
            <c:dLbl>
              <c:idx val="2"/>
              <c:layout>
                <c:manualLayout>
                  <c:x val="1.450623359580047E-2"/>
                  <c:y val="5.22340516642825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7E8-48D7-8164-D2FF73CF1E56}"/>
                </c:ext>
              </c:extLst>
            </c:dLbl>
            <c:dLbl>
              <c:idx val="3"/>
              <c:layout>
                <c:manualLayout>
                  <c:x val="0"/>
                  <c:y val="8.7793859865871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7E8-48D7-8164-D2FF73CF1E56}"/>
                </c:ext>
              </c:extLst>
            </c:dLbl>
            <c:dLbl>
              <c:idx val="4"/>
              <c:layout>
                <c:manualLayout>
                  <c:x val="-6.0913010873640795E-2"/>
                  <c:y val="9.70208544881726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7E8-48D7-8164-D2FF73CF1E56}"/>
                </c:ext>
              </c:extLst>
            </c:dLbl>
            <c:dLbl>
              <c:idx val="5"/>
              <c:layout>
                <c:manualLayout>
                  <c:x val="-9.5007264716910386E-2"/>
                  <c:y val="8.30928175775108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7E8-48D7-8164-D2FF73CF1E56}"/>
                </c:ext>
              </c:extLst>
            </c:dLbl>
            <c:dLbl>
              <c:idx val="6"/>
              <c:layout>
                <c:manualLayout>
                  <c:x val="-0.13730525871766031"/>
                  <c:y val="-2.410785183409522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7E8-48D7-8164-D2FF73CF1E56}"/>
                </c:ext>
              </c:extLst>
            </c:dLbl>
            <c:dLbl>
              <c:idx val="7"/>
              <c:layout>
                <c:manualLayout>
                  <c:x val="-6.948467379077615E-2"/>
                  <c:y val="-1.56751350126912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7E8-48D7-8164-D2FF73CF1E56}"/>
                </c:ext>
              </c:extLst>
            </c:dLbl>
            <c:dLbl>
              <c:idx val="8"/>
              <c:layout>
                <c:manualLayout>
                  <c:x val="4.7008459880015001E-2"/>
                  <c:y val="0"/>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1"/>
              <c:showSerName val="0"/>
              <c:showPercent val="1"/>
              <c:showBubbleSize val="0"/>
              <c:extLst>
                <c:ext xmlns:c15="http://schemas.microsoft.com/office/drawing/2012/chart" uri="{CE6537A1-D6FC-4f65-9D91-7224C49458BB}">
                  <c15:layout>
                    <c:manualLayout>
                      <c:w val="0.25937499999999997"/>
                      <c:h val="0.1332481512133197"/>
                    </c:manualLayout>
                  </c15:layout>
                </c:ext>
                <c:ext xmlns:c16="http://schemas.microsoft.com/office/drawing/2014/chart" uri="{C3380CC4-5D6E-409C-BE32-E72D297353CC}">
                  <c16:uniqueId val="{00000011-57E8-48D7-8164-D2FF73CF1E56}"/>
                </c:ext>
              </c:extLst>
            </c:dLbl>
            <c:dLbl>
              <c:idx val="9"/>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7E8-48D7-8164-D2FF73CF1E56}"/>
                </c:ext>
              </c:extLst>
            </c:dLbl>
            <c:dLbl>
              <c:idx val="10"/>
              <c:layout>
                <c:manualLayout>
                  <c:x val="0.10713770153730773"/>
                  <c:y val="-4.640219213517393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7E8-48D7-8164-D2FF73CF1E56}"/>
                </c:ext>
              </c:extLst>
            </c:dLbl>
            <c:dLbl>
              <c:idx val="11"/>
              <c:layout>
                <c:manualLayout>
                  <c:x val="1.6815883727653302E-3"/>
                  <c:y val="-3.1305994404724341E-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57E8-48D7-8164-D2FF73CF1E56}"/>
                </c:ext>
              </c:extLst>
            </c:dLbl>
            <c:dLbl>
              <c:idx val="12"/>
              <c:layout>
                <c:manualLayout>
                  <c:x val="7.1792689115523763E-4"/>
                  <c:y val="1.07534072053148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57E8-48D7-8164-D2FF73CF1E56}"/>
                </c:ext>
              </c:extLst>
            </c:dLbl>
            <c:dLbl>
              <c:idx val="13"/>
              <c:layout>
                <c:manualLayout>
                  <c:x val="1.6815883727653302E-3"/>
                  <c:y val="-8.123458319534470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57E8-48D7-8164-D2FF73CF1E56}"/>
                </c:ext>
              </c:extLst>
            </c:dLbl>
            <c:dLbl>
              <c:idx val="14"/>
              <c:layout>
                <c:manualLayout>
                  <c:x val="1.258236607673761E-2"/>
                  <c:y val="-2.2047693788018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57E8-48D7-8164-D2FF73CF1E56}"/>
                </c:ext>
              </c:extLst>
            </c:dLbl>
            <c:dLbl>
              <c:idx val="18"/>
              <c:layout>
                <c:manualLayout>
                  <c:x val="-3.9929019267602006E-2"/>
                  <c:y val="-2.08087801179548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5-57E8-48D7-8164-D2FF73CF1E56}"/>
                </c:ext>
              </c:extLst>
            </c:dLbl>
            <c:dLbl>
              <c:idx val="19"/>
              <c:layout>
                <c:manualLayout>
                  <c:x val="-2.9082652610211666E-2"/>
                  <c:y val="-1.52478730213971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7-57E8-48D7-8164-D2FF73CF1E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U.S. Large Cap</c:v>
                </c:pt>
                <c:pt idx="1">
                  <c:v>U.S. ESG</c:v>
                </c:pt>
                <c:pt idx="2">
                  <c:v>Value Dev Markets</c:v>
                </c:pt>
                <c:pt idx="3">
                  <c:v>Growth Dev Markets</c:v>
                </c:pt>
                <c:pt idx="4">
                  <c:v>U.S. Small Cap</c:v>
                </c:pt>
                <c:pt idx="5">
                  <c:v>U.S. Minimum Volatility</c:v>
                </c:pt>
                <c:pt idx="6">
                  <c:v>U.S. High Dividend</c:v>
                </c:pt>
                <c:pt idx="7">
                  <c:v>U.S. Technology</c:v>
                </c:pt>
                <c:pt idx="8">
                  <c:v>U.S. Infrastructure</c:v>
                </c:pt>
                <c:pt idx="9">
                  <c:v>U.S. Energy</c:v>
                </c:pt>
              </c:strCache>
            </c:strRef>
          </c:cat>
          <c:val>
            <c:numRef>
              <c:f>Sheet1!$B$2:$B$11</c:f>
              <c:numCache>
                <c:formatCode>0%</c:formatCode>
                <c:ptCount val="10"/>
                <c:pt idx="0">
                  <c:v>0.3</c:v>
                </c:pt>
                <c:pt idx="1">
                  <c:v>0.2</c:v>
                </c:pt>
                <c:pt idx="2">
                  <c:v>0.15</c:v>
                </c:pt>
                <c:pt idx="3">
                  <c:v>0.15</c:v>
                </c:pt>
                <c:pt idx="4">
                  <c:v>0.05</c:v>
                </c:pt>
                <c:pt idx="5">
                  <c:v>0.05</c:v>
                </c:pt>
                <c:pt idx="6">
                  <c:v>0.04</c:v>
                </c:pt>
                <c:pt idx="7">
                  <c:v>0.03</c:v>
                </c:pt>
                <c:pt idx="8">
                  <c:v>0.02</c:v>
                </c:pt>
                <c:pt idx="9">
                  <c:v>0.01</c:v>
                </c:pt>
              </c:numCache>
            </c:numRef>
          </c:val>
          <c:extLst>
            <c:ext xmlns:c16="http://schemas.microsoft.com/office/drawing/2014/chart" uri="{C3380CC4-5D6E-409C-BE32-E72D297353CC}">
              <c16:uniqueId val="{00000028-57E8-48D7-8164-D2FF73CF1E56}"/>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'[TA ETF Equity + World Hist Alloc.xlsx]Clean World'!$C$30</c:f>
              <c:strCache>
                <c:ptCount val="1"/>
                <c:pt idx="0">
                  <c:v>Developed ex-U.S.</c:v>
                </c:pt>
              </c:strCache>
            </c:strRef>
          </c:tx>
          <c:spPr>
            <a:solidFill>
              <a:schemeClr val="accent1"/>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World'!$D$30:$AM$30</c:f>
              <c:numCache>
                <c:formatCode>0%</c:formatCode>
                <c:ptCount val="36"/>
                <c:pt idx="0">
                  <c:v>0.16049382716049382</c:v>
                </c:pt>
                <c:pt idx="1">
                  <c:v>0.30864197530864196</c:v>
                </c:pt>
                <c:pt idx="2">
                  <c:v>0.3125</c:v>
                </c:pt>
                <c:pt idx="3">
                  <c:v>0.23255813953488372</c:v>
                </c:pt>
                <c:pt idx="4">
                  <c:v>0.24719101123595508</c:v>
                </c:pt>
                <c:pt idx="5">
                  <c:v>0.28260869565217389</c:v>
                </c:pt>
                <c:pt idx="6">
                  <c:v>0.27956989247311825</c:v>
                </c:pt>
                <c:pt idx="7">
                  <c:v>0.2978723404255319</c:v>
                </c:pt>
                <c:pt idx="8">
                  <c:v>0.27659574468085107</c:v>
                </c:pt>
                <c:pt idx="9">
                  <c:v>0.26086956521739135</c:v>
                </c:pt>
                <c:pt idx="10">
                  <c:v>0.25</c:v>
                </c:pt>
                <c:pt idx="11">
                  <c:v>0.24175824175824173</c:v>
                </c:pt>
                <c:pt idx="12">
                  <c:v>0.21999999999999997</c:v>
                </c:pt>
                <c:pt idx="13">
                  <c:v>0.22680412371134023</c:v>
                </c:pt>
                <c:pt idx="14">
                  <c:v>0.2857142857142857</c:v>
                </c:pt>
                <c:pt idx="15">
                  <c:v>0.2391304347826087</c:v>
                </c:pt>
                <c:pt idx="16">
                  <c:v>0.23863636363636365</c:v>
                </c:pt>
                <c:pt idx="17">
                  <c:v>0.21590909090909094</c:v>
                </c:pt>
                <c:pt idx="18">
                  <c:v>0.20224719101123595</c:v>
                </c:pt>
                <c:pt idx="19">
                  <c:v>0.17391304347826089</c:v>
                </c:pt>
                <c:pt idx="20">
                  <c:v>0.2021276595744681</c:v>
                </c:pt>
                <c:pt idx="21">
                  <c:v>0.2021276595744681</c:v>
                </c:pt>
                <c:pt idx="22">
                  <c:v>0.2087912087912088</c:v>
                </c:pt>
                <c:pt idx="23">
                  <c:v>0.2087912087912088</c:v>
                </c:pt>
                <c:pt idx="24">
                  <c:v>0.20879120879120877</c:v>
                </c:pt>
                <c:pt idx="25">
                  <c:v>0.17045454545454544</c:v>
                </c:pt>
                <c:pt idx="26">
                  <c:v>0.16853932584269662</c:v>
                </c:pt>
                <c:pt idx="27">
                  <c:v>0.16483516483516483</c:v>
                </c:pt>
                <c:pt idx="28">
                  <c:v>0</c:v>
                </c:pt>
                <c:pt idx="29">
                  <c:v>5.4347826086956513E-2</c:v>
                </c:pt>
                <c:pt idx="30">
                  <c:v>3.3707865168539325E-2</c:v>
                </c:pt>
                <c:pt idx="31">
                  <c:v>3.3707865168539325E-2</c:v>
                </c:pt>
                <c:pt idx="32">
                  <c:v>0</c:v>
                </c:pt>
                <c:pt idx="33">
                  <c:v>0</c:v>
                </c:pt>
                <c:pt idx="34">
                  <c:v>0</c:v>
                </c:pt>
                <c:pt idx="35">
                  <c:v>0</c:v>
                </c:pt>
              </c:numCache>
            </c:numRef>
          </c:val>
          <c:extLst>
            <c:ext xmlns:c16="http://schemas.microsoft.com/office/drawing/2014/chart" uri="{C3380CC4-5D6E-409C-BE32-E72D297353CC}">
              <c16:uniqueId val="{00000000-32ED-4887-A5AA-821FF39F9D4F}"/>
            </c:ext>
          </c:extLst>
        </c:ser>
        <c:ser>
          <c:idx val="1"/>
          <c:order val="1"/>
          <c:tx>
            <c:strRef>
              <c:f>'[TA ETF Equity + World Hist Alloc.xlsx]Clean World'!$C$31</c:f>
              <c:strCache>
                <c:ptCount val="1"/>
                <c:pt idx="0">
                  <c:v>Developed ex-U.S. Growth</c:v>
                </c:pt>
              </c:strCache>
            </c:strRef>
          </c:tx>
          <c:spPr>
            <a:solidFill>
              <a:schemeClr val="accent1">
                <a:lumMod val="60000"/>
                <a:lumOff val="4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World'!$D$31:$AM$31</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0.15555555555555556</c:v>
                </c:pt>
                <c:pt idx="29">
                  <c:v>0.15217391304347824</c:v>
                </c:pt>
                <c:pt idx="30">
                  <c:v>0.1348314606741573</c:v>
                </c:pt>
                <c:pt idx="31">
                  <c:v>0.1348314606741573</c:v>
                </c:pt>
                <c:pt idx="32">
                  <c:v>0.13186813186813187</c:v>
                </c:pt>
                <c:pt idx="33">
                  <c:v>0.10869565217391305</c:v>
                </c:pt>
                <c:pt idx="34">
                  <c:v>0.10869565217391305</c:v>
                </c:pt>
                <c:pt idx="35">
                  <c:v>0.12365591397849462</c:v>
                </c:pt>
              </c:numCache>
            </c:numRef>
          </c:val>
          <c:extLst>
            <c:ext xmlns:c16="http://schemas.microsoft.com/office/drawing/2014/chart" uri="{C3380CC4-5D6E-409C-BE32-E72D297353CC}">
              <c16:uniqueId val="{00000001-32ED-4887-A5AA-821FF39F9D4F}"/>
            </c:ext>
          </c:extLst>
        </c:ser>
        <c:ser>
          <c:idx val="2"/>
          <c:order val="2"/>
          <c:tx>
            <c:strRef>
              <c:f>'[TA ETF Equity + World Hist Alloc.xlsx]Clean World'!$C$32</c:f>
              <c:strCache>
                <c:ptCount val="1"/>
                <c:pt idx="0">
                  <c:v>Developed ex-U.S. Min Vol Factor</c:v>
                </c:pt>
              </c:strCache>
            </c:strRef>
          </c:tx>
          <c:spPr>
            <a:solidFill>
              <a:schemeClr val="accent3"/>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World'!$D$32:$AM$32</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extLst>
            <c:ext xmlns:c16="http://schemas.microsoft.com/office/drawing/2014/chart" uri="{C3380CC4-5D6E-409C-BE32-E72D297353CC}">
              <c16:uniqueId val="{00000002-32ED-4887-A5AA-821FF39F9D4F}"/>
            </c:ext>
          </c:extLst>
        </c:ser>
        <c:ser>
          <c:idx val="3"/>
          <c:order val="3"/>
          <c:tx>
            <c:strRef>
              <c:f>'[TA ETF Equity + World Hist Alloc.xlsx]Clean World'!$C$33</c:f>
              <c:strCache>
                <c:ptCount val="1"/>
                <c:pt idx="0">
                  <c:v>Developed ex-U.S. Value</c:v>
                </c:pt>
              </c:strCache>
            </c:strRef>
          </c:tx>
          <c:spPr>
            <a:solidFill>
              <a:srgbClr val="FCA900"/>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World'!$D$33:$AM$33</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9.8901098901098897E-2</c:v>
                </c:pt>
                <c:pt idx="33">
                  <c:v>0.11956521739130435</c:v>
                </c:pt>
                <c:pt idx="34">
                  <c:v>0.13043478260869565</c:v>
                </c:pt>
                <c:pt idx="35">
                  <c:v>0.12903225806451613</c:v>
                </c:pt>
              </c:numCache>
            </c:numRef>
          </c:val>
          <c:extLst>
            <c:ext xmlns:c16="http://schemas.microsoft.com/office/drawing/2014/chart" uri="{C3380CC4-5D6E-409C-BE32-E72D297353CC}">
              <c16:uniqueId val="{00000003-32ED-4887-A5AA-821FF39F9D4F}"/>
            </c:ext>
          </c:extLst>
        </c:ser>
        <c:ser>
          <c:idx val="4"/>
          <c:order val="4"/>
          <c:tx>
            <c:strRef>
              <c:f>'[TA ETF Equity + World Hist Alloc.xlsx]Clean World'!$C$34</c:f>
              <c:strCache>
                <c:ptCount val="1"/>
                <c:pt idx="0">
                  <c:v>Europe</c:v>
                </c:pt>
              </c:strCache>
            </c:strRef>
          </c:tx>
          <c:spPr>
            <a:solidFill>
              <a:schemeClr val="accent5"/>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World'!$D$34:$AM$34</c:f>
              <c:numCache>
                <c:formatCode>0%</c:formatCode>
                <c:ptCount val="36"/>
                <c:pt idx="0">
                  <c:v>0.16049382716049382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extLst>
            <c:ext xmlns:c16="http://schemas.microsoft.com/office/drawing/2014/chart" uri="{C3380CC4-5D6E-409C-BE32-E72D297353CC}">
              <c16:uniqueId val="{00000004-32ED-4887-A5AA-821FF39F9D4F}"/>
            </c:ext>
          </c:extLst>
        </c:ser>
        <c:ser>
          <c:idx val="5"/>
          <c:order val="5"/>
          <c:tx>
            <c:strRef>
              <c:f>'[TA ETF Equity + World Hist Alloc.xlsx]Clean World'!$C$35</c:f>
              <c:strCache>
                <c:ptCount val="1"/>
                <c:pt idx="0">
                  <c:v>Global Financials</c:v>
                </c:pt>
              </c:strCache>
            </c:strRef>
          </c:tx>
          <c:spPr>
            <a:solidFill>
              <a:schemeClr val="accent6"/>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World'!$D$35:$AM$35</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5.4347826086956527E-2</c:v>
                </c:pt>
                <c:pt idx="35">
                  <c:v>4.301075268817204E-2</c:v>
                </c:pt>
              </c:numCache>
            </c:numRef>
          </c:val>
          <c:extLst>
            <c:ext xmlns:c16="http://schemas.microsoft.com/office/drawing/2014/chart" uri="{C3380CC4-5D6E-409C-BE32-E72D297353CC}">
              <c16:uniqueId val="{00000005-32ED-4887-A5AA-821FF39F9D4F}"/>
            </c:ext>
          </c:extLst>
        </c:ser>
        <c:ser>
          <c:idx val="6"/>
          <c:order val="6"/>
          <c:tx>
            <c:strRef>
              <c:f>'[TA ETF Equity + World Hist Alloc.xlsx]Clean World'!$C$36</c:f>
              <c:strCache>
                <c:ptCount val="1"/>
                <c:pt idx="0">
                  <c:v>Global Tech</c:v>
                </c:pt>
              </c:strCache>
            </c:strRef>
          </c:tx>
          <c:spPr>
            <a:solidFill>
              <a:schemeClr val="accent1">
                <a:lumMod val="6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World'!$D$36:$AM$36</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7.6086956521739149E-2</c:v>
                </c:pt>
                <c:pt idx="20">
                  <c:v>0.10638297872340427</c:v>
                </c:pt>
                <c:pt idx="21">
                  <c:v>0.10638297872340427</c:v>
                </c:pt>
                <c:pt idx="22">
                  <c:v>7.6923076923076941E-2</c:v>
                </c:pt>
                <c:pt idx="23">
                  <c:v>5.4945054945054944E-2</c:v>
                </c:pt>
                <c:pt idx="24">
                  <c:v>5.4945054945054937E-2</c:v>
                </c:pt>
                <c:pt idx="25">
                  <c:v>5.6818181818181823E-2</c:v>
                </c:pt>
                <c:pt idx="26">
                  <c:v>5.6179775280898882E-2</c:v>
                </c:pt>
                <c:pt idx="27">
                  <c:v>5.4945054945054944E-2</c:v>
                </c:pt>
                <c:pt idx="28">
                  <c:v>5.5555555555555559E-2</c:v>
                </c:pt>
                <c:pt idx="29">
                  <c:v>5.4347826086956513E-2</c:v>
                </c:pt>
                <c:pt idx="30">
                  <c:v>5.6179775280898889E-2</c:v>
                </c:pt>
                <c:pt idx="31">
                  <c:v>5.6179775280898889E-2</c:v>
                </c:pt>
                <c:pt idx="32">
                  <c:v>5.4945054945054944E-2</c:v>
                </c:pt>
                <c:pt idx="33">
                  <c:v>5.4347826086956527E-2</c:v>
                </c:pt>
                <c:pt idx="34">
                  <c:v>3.2608695652173912E-2</c:v>
                </c:pt>
                <c:pt idx="35">
                  <c:v>5.3763440860215055E-2</c:v>
                </c:pt>
              </c:numCache>
            </c:numRef>
          </c:val>
          <c:extLst>
            <c:ext xmlns:c16="http://schemas.microsoft.com/office/drawing/2014/chart" uri="{C3380CC4-5D6E-409C-BE32-E72D297353CC}">
              <c16:uniqueId val="{00000006-32ED-4887-A5AA-821FF39F9D4F}"/>
            </c:ext>
          </c:extLst>
        </c:ser>
        <c:ser>
          <c:idx val="7"/>
          <c:order val="7"/>
          <c:tx>
            <c:strRef>
              <c:f>'[TA ETF Equity + World Hist Alloc.xlsx]Clean World'!$C$37</c:f>
              <c:strCache>
                <c:ptCount val="1"/>
                <c:pt idx="0">
                  <c:v>U.S.</c:v>
                </c:pt>
              </c:strCache>
            </c:strRef>
          </c:tx>
          <c:spPr>
            <a:solidFill>
              <a:srgbClr val="002060"/>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World'!$D$37:$AM$37</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7.9999999999999988E-2</c:v>
                </c:pt>
                <c:pt idx="13">
                  <c:v>0.25773195876288663</c:v>
                </c:pt>
                <c:pt idx="14">
                  <c:v>0.27472527472527469</c:v>
                </c:pt>
                <c:pt idx="15">
                  <c:v>0.27173913043478259</c:v>
                </c:pt>
                <c:pt idx="16">
                  <c:v>0.28409090909090912</c:v>
                </c:pt>
                <c:pt idx="17">
                  <c:v>0.28409090909090912</c:v>
                </c:pt>
                <c:pt idx="18">
                  <c:v>0.2808988764044944</c:v>
                </c:pt>
                <c:pt idx="19">
                  <c:v>0.27173913043478265</c:v>
                </c:pt>
                <c:pt idx="20">
                  <c:v>0.26595744680851063</c:v>
                </c:pt>
                <c:pt idx="21">
                  <c:v>0.46808510638297873</c:v>
                </c:pt>
                <c:pt idx="22">
                  <c:v>0.5274725274725276</c:v>
                </c:pt>
                <c:pt idx="23">
                  <c:v>0.52747252747252737</c:v>
                </c:pt>
                <c:pt idx="24">
                  <c:v>0.52747252747252737</c:v>
                </c:pt>
                <c:pt idx="25">
                  <c:v>0.51136363636363646</c:v>
                </c:pt>
                <c:pt idx="26">
                  <c:v>0.4719101123595506</c:v>
                </c:pt>
                <c:pt idx="27">
                  <c:v>0.46153846153846151</c:v>
                </c:pt>
                <c:pt idx="28">
                  <c:v>0.35555555555555557</c:v>
                </c:pt>
                <c:pt idx="29">
                  <c:v>0.27173913043478254</c:v>
                </c:pt>
                <c:pt idx="30">
                  <c:v>0.2808988764044944</c:v>
                </c:pt>
                <c:pt idx="31">
                  <c:v>0.2808988764044944</c:v>
                </c:pt>
                <c:pt idx="32">
                  <c:v>0.25274725274725274</c:v>
                </c:pt>
                <c:pt idx="33">
                  <c:v>0.23369565217391305</c:v>
                </c:pt>
                <c:pt idx="34">
                  <c:v>0.23369565217391305</c:v>
                </c:pt>
                <c:pt idx="35">
                  <c:v>0.23118279569892472</c:v>
                </c:pt>
              </c:numCache>
            </c:numRef>
          </c:val>
          <c:extLst>
            <c:ext xmlns:c16="http://schemas.microsoft.com/office/drawing/2014/chart" uri="{C3380CC4-5D6E-409C-BE32-E72D297353CC}">
              <c16:uniqueId val="{00000007-32ED-4887-A5AA-821FF39F9D4F}"/>
            </c:ext>
          </c:extLst>
        </c:ser>
        <c:ser>
          <c:idx val="8"/>
          <c:order val="8"/>
          <c:tx>
            <c:strRef>
              <c:f>'[TA ETF Equity + World Hist Alloc.xlsx]Clean World'!$C$38</c:f>
              <c:strCache>
                <c:ptCount val="1"/>
                <c:pt idx="0">
                  <c:v>U.S. Energy</c:v>
                </c:pt>
              </c:strCache>
            </c:strRef>
          </c:tx>
          <c:spPr>
            <a:solidFill>
              <a:srgbClr val="0070C0"/>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World'!$D$38:$AM$38</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3.8043478260869575E-2</c:v>
                </c:pt>
                <c:pt idx="34">
                  <c:v>4.8913043478260872E-2</c:v>
                </c:pt>
                <c:pt idx="35">
                  <c:v>3.2258064516129031E-2</c:v>
                </c:pt>
              </c:numCache>
            </c:numRef>
          </c:val>
          <c:extLst>
            <c:ext xmlns:c16="http://schemas.microsoft.com/office/drawing/2014/chart" uri="{C3380CC4-5D6E-409C-BE32-E72D297353CC}">
              <c16:uniqueId val="{00000008-32ED-4887-A5AA-821FF39F9D4F}"/>
            </c:ext>
          </c:extLst>
        </c:ser>
        <c:ser>
          <c:idx val="9"/>
          <c:order val="9"/>
          <c:tx>
            <c:strRef>
              <c:f>'[TA ETF Equity + World Hist Alloc.xlsx]Clean World'!$C$39</c:f>
              <c:strCache>
                <c:ptCount val="1"/>
                <c:pt idx="0">
                  <c:v>U.S. ESG</c:v>
                </c:pt>
              </c:strCache>
            </c:strRef>
          </c:tx>
          <c:spPr>
            <a:solidFill>
              <a:schemeClr val="accent3"/>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World'!$D$39:$AM$39</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0.10112359550561797</c:v>
                </c:pt>
                <c:pt idx="27">
                  <c:v>0.12087912087912088</c:v>
                </c:pt>
                <c:pt idx="28">
                  <c:v>0.27777777777777779</c:v>
                </c:pt>
                <c:pt idx="29">
                  <c:v>0.20652173913043476</c:v>
                </c:pt>
                <c:pt idx="30">
                  <c:v>0.2808988764044944</c:v>
                </c:pt>
                <c:pt idx="31">
                  <c:v>0.2808988764044944</c:v>
                </c:pt>
                <c:pt idx="32">
                  <c:v>0.24175824175824176</c:v>
                </c:pt>
                <c:pt idx="33">
                  <c:v>0.2391304347826087</c:v>
                </c:pt>
                <c:pt idx="34">
                  <c:v>0.2391304347826087</c:v>
                </c:pt>
                <c:pt idx="35">
                  <c:v>0.26881720430107525</c:v>
                </c:pt>
              </c:numCache>
            </c:numRef>
          </c:val>
          <c:extLst>
            <c:ext xmlns:c16="http://schemas.microsoft.com/office/drawing/2014/chart" uri="{C3380CC4-5D6E-409C-BE32-E72D297353CC}">
              <c16:uniqueId val="{00000009-32ED-4887-A5AA-821FF39F9D4F}"/>
            </c:ext>
          </c:extLst>
        </c:ser>
        <c:ser>
          <c:idx val="10"/>
          <c:order val="10"/>
          <c:tx>
            <c:strRef>
              <c:f>'[TA ETF Equity + World Hist Alloc.xlsx]Clean World'!$C$40</c:f>
              <c:strCache>
                <c:ptCount val="1"/>
                <c:pt idx="0">
                  <c:v>U.S. Financial Services</c:v>
                </c:pt>
              </c:strCache>
            </c:strRef>
          </c:tx>
          <c:spPr>
            <a:solidFill>
              <a:srgbClr val="0070C0"/>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World'!$D$40:$AM$40</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4.3478260869565209E-2</c:v>
                </c:pt>
                <c:pt idx="30">
                  <c:v>0</c:v>
                </c:pt>
                <c:pt idx="31">
                  <c:v>0</c:v>
                </c:pt>
                <c:pt idx="32">
                  <c:v>0</c:v>
                </c:pt>
                <c:pt idx="33">
                  <c:v>0</c:v>
                </c:pt>
                <c:pt idx="34">
                  <c:v>0</c:v>
                </c:pt>
                <c:pt idx="35">
                  <c:v>0</c:v>
                </c:pt>
              </c:numCache>
            </c:numRef>
          </c:val>
          <c:extLst>
            <c:ext xmlns:c16="http://schemas.microsoft.com/office/drawing/2014/chart" uri="{C3380CC4-5D6E-409C-BE32-E72D297353CC}">
              <c16:uniqueId val="{0000000A-32ED-4887-A5AA-821FF39F9D4F}"/>
            </c:ext>
          </c:extLst>
        </c:ser>
        <c:ser>
          <c:idx val="11"/>
          <c:order val="11"/>
          <c:tx>
            <c:strRef>
              <c:f>'[TA ETF Equity + World Hist Alloc.xlsx]Clean World'!$C$41</c:f>
              <c:strCache>
                <c:ptCount val="1"/>
                <c:pt idx="0">
                  <c:v>U.S. Growth</c:v>
                </c:pt>
              </c:strCache>
            </c:strRef>
          </c:tx>
          <c:spPr>
            <a:solidFill>
              <a:srgbClr val="FC9BB3"/>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World'!$D$41:$AM$41</c:f>
              <c:numCache>
                <c:formatCode>0%</c:formatCode>
                <c:ptCount val="36"/>
                <c:pt idx="0">
                  <c:v>0.23456790123456789</c:v>
                </c:pt>
                <c:pt idx="1">
                  <c:v>0.17283950617283952</c:v>
                </c:pt>
                <c:pt idx="2">
                  <c:v>0.15</c:v>
                </c:pt>
                <c:pt idx="3">
                  <c:v>0.2093023255813953</c:v>
                </c:pt>
                <c:pt idx="4">
                  <c:v>0.25842696629213485</c:v>
                </c:pt>
                <c:pt idx="5">
                  <c:v>0.22826086956521738</c:v>
                </c:pt>
                <c:pt idx="6">
                  <c:v>0.22580645161290319</c:v>
                </c:pt>
                <c:pt idx="7">
                  <c:v>0.19148936170212766</c:v>
                </c:pt>
                <c:pt idx="8">
                  <c:v>0.19148936170212766</c:v>
                </c:pt>
                <c:pt idx="9">
                  <c:v>0.20652173913043481</c:v>
                </c:pt>
                <c:pt idx="10">
                  <c:v>0.21739130434782611</c:v>
                </c:pt>
                <c:pt idx="11">
                  <c:v>0.26373626373626369</c:v>
                </c:pt>
                <c:pt idx="12">
                  <c:v>0.23999999999999994</c:v>
                </c:pt>
                <c:pt idx="13">
                  <c:v>8.247422680412371E-2</c:v>
                </c:pt>
                <c:pt idx="14">
                  <c:v>8.7912087912087905E-2</c:v>
                </c:pt>
                <c:pt idx="15">
                  <c:v>0.13043478260869565</c:v>
                </c:pt>
                <c:pt idx="16">
                  <c:v>0.11363636363636365</c:v>
                </c:pt>
                <c:pt idx="17">
                  <c:v>0.11363636363636366</c:v>
                </c:pt>
                <c:pt idx="18">
                  <c:v>0.10112359550561797</c:v>
                </c:pt>
                <c:pt idx="19">
                  <c:v>9.7826086956521743E-2</c:v>
                </c:pt>
                <c:pt idx="20">
                  <c:v>9.5744680851063829E-2</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extLst>
            <c:ext xmlns:c16="http://schemas.microsoft.com/office/drawing/2014/chart" uri="{C3380CC4-5D6E-409C-BE32-E72D297353CC}">
              <c16:uniqueId val="{0000000B-32ED-4887-A5AA-821FF39F9D4F}"/>
            </c:ext>
          </c:extLst>
        </c:ser>
        <c:ser>
          <c:idx val="12"/>
          <c:order val="12"/>
          <c:tx>
            <c:strRef>
              <c:f>'[TA ETF Equity + World Hist Alloc.xlsx]Clean World'!$C$42</c:f>
              <c:strCache>
                <c:ptCount val="1"/>
                <c:pt idx="0">
                  <c:v>U.S. Medical Devices</c:v>
                </c:pt>
              </c:strCache>
            </c:strRef>
          </c:tx>
          <c:spPr>
            <a:solidFill>
              <a:schemeClr val="accent1">
                <a:lumMod val="80000"/>
                <a:lumOff val="2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World'!$D$42:$AM$42</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5.5555555555555559E-2</c:v>
                </c:pt>
                <c:pt idx="29">
                  <c:v>5.4347826086956513E-2</c:v>
                </c:pt>
                <c:pt idx="30">
                  <c:v>5.6179775280898889E-2</c:v>
                </c:pt>
                <c:pt idx="31">
                  <c:v>5.6179775280898889E-2</c:v>
                </c:pt>
                <c:pt idx="32">
                  <c:v>3.2967032967032968E-2</c:v>
                </c:pt>
                <c:pt idx="33">
                  <c:v>3.2608695652173912E-2</c:v>
                </c:pt>
                <c:pt idx="34">
                  <c:v>0</c:v>
                </c:pt>
                <c:pt idx="35">
                  <c:v>0</c:v>
                </c:pt>
              </c:numCache>
            </c:numRef>
          </c:val>
          <c:extLst>
            <c:ext xmlns:c16="http://schemas.microsoft.com/office/drawing/2014/chart" uri="{C3380CC4-5D6E-409C-BE32-E72D297353CC}">
              <c16:uniqueId val="{0000000C-32ED-4887-A5AA-821FF39F9D4F}"/>
            </c:ext>
          </c:extLst>
        </c:ser>
        <c:ser>
          <c:idx val="13"/>
          <c:order val="13"/>
          <c:tx>
            <c:strRef>
              <c:f>'[TA ETF Equity + World Hist Alloc.xlsx]Clean World'!$C$43</c:f>
              <c:strCache>
                <c:ptCount val="1"/>
                <c:pt idx="0">
                  <c:v>U.S. Mid-Caps</c:v>
                </c:pt>
              </c:strCache>
            </c:strRef>
          </c:tx>
          <c:spPr>
            <a:solidFill>
              <a:schemeClr val="accent2">
                <a:lumMod val="80000"/>
                <a:lumOff val="2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World'!$D$43:$AM$43</c:f>
              <c:numCache>
                <c:formatCode>0%</c:formatCode>
                <c:ptCount val="36"/>
                <c:pt idx="0">
                  <c:v>0.1111111111111111</c:v>
                </c:pt>
                <c:pt idx="1">
                  <c:v>0.1111111111111111</c:v>
                </c:pt>
                <c:pt idx="2">
                  <c:v>0.11249999999999999</c:v>
                </c:pt>
                <c:pt idx="3">
                  <c:v>0.11627906976744186</c:v>
                </c:pt>
                <c:pt idx="4">
                  <c:v>0.11235955056179776</c:v>
                </c:pt>
                <c:pt idx="5">
                  <c:v>6.5217391304347824E-2</c:v>
                </c:pt>
                <c:pt idx="6">
                  <c:v>6.4516129032258063E-2</c:v>
                </c:pt>
                <c:pt idx="7">
                  <c:v>6.3829787234042548E-2</c:v>
                </c:pt>
                <c:pt idx="8">
                  <c:v>6.3829787234042548E-2</c:v>
                </c:pt>
                <c:pt idx="9">
                  <c:v>6.5217391304347824E-2</c:v>
                </c:pt>
                <c:pt idx="10">
                  <c:v>9.7826086956521743E-2</c:v>
                </c:pt>
                <c:pt idx="11">
                  <c:v>0.10989010989010987</c:v>
                </c:pt>
                <c:pt idx="12">
                  <c:v>9.9999999999999978E-2</c:v>
                </c:pt>
                <c:pt idx="13">
                  <c:v>0.14432989690721651</c:v>
                </c:pt>
                <c:pt idx="14">
                  <c:v>9.8901098901098897E-2</c:v>
                </c:pt>
                <c:pt idx="15">
                  <c:v>9.7826086956521729E-2</c:v>
                </c:pt>
                <c:pt idx="16">
                  <c:v>0.10227272727272727</c:v>
                </c:pt>
                <c:pt idx="17">
                  <c:v>0.10227272727272728</c:v>
                </c:pt>
                <c:pt idx="18">
                  <c:v>0.10112359550561797</c:v>
                </c:pt>
                <c:pt idx="19">
                  <c:v>9.7826086956521743E-2</c:v>
                </c:pt>
                <c:pt idx="20">
                  <c:v>5.3191489361702135E-2</c:v>
                </c:pt>
                <c:pt idx="21">
                  <c:v>5.3191489361702135E-2</c:v>
                </c:pt>
                <c:pt idx="22">
                  <c:v>5.4945054945054951E-2</c:v>
                </c:pt>
                <c:pt idx="23">
                  <c:v>3.2967032967032968E-2</c:v>
                </c:pt>
                <c:pt idx="24">
                  <c:v>3.2967032967032961E-2</c:v>
                </c:pt>
                <c:pt idx="25">
                  <c:v>3.4090909090909088E-2</c:v>
                </c:pt>
                <c:pt idx="26">
                  <c:v>0</c:v>
                </c:pt>
                <c:pt idx="27">
                  <c:v>0</c:v>
                </c:pt>
                <c:pt idx="28">
                  <c:v>0</c:v>
                </c:pt>
                <c:pt idx="29">
                  <c:v>0</c:v>
                </c:pt>
                <c:pt idx="30">
                  <c:v>0</c:v>
                </c:pt>
                <c:pt idx="31">
                  <c:v>0</c:v>
                </c:pt>
                <c:pt idx="32">
                  <c:v>0</c:v>
                </c:pt>
                <c:pt idx="33">
                  <c:v>0</c:v>
                </c:pt>
                <c:pt idx="34">
                  <c:v>0</c:v>
                </c:pt>
                <c:pt idx="35">
                  <c:v>0</c:v>
                </c:pt>
              </c:numCache>
            </c:numRef>
          </c:val>
          <c:extLst>
            <c:ext xmlns:c16="http://schemas.microsoft.com/office/drawing/2014/chart" uri="{C3380CC4-5D6E-409C-BE32-E72D297353CC}">
              <c16:uniqueId val="{0000000D-32ED-4887-A5AA-821FF39F9D4F}"/>
            </c:ext>
          </c:extLst>
        </c:ser>
        <c:ser>
          <c:idx val="14"/>
          <c:order val="14"/>
          <c:tx>
            <c:strRef>
              <c:f>'[TA ETF Equity + World Hist Alloc.xlsx]Clean World'!$C$44</c:f>
              <c:strCache>
                <c:ptCount val="1"/>
                <c:pt idx="0">
                  <c:v>U.S. Min Vol Factor</c:v>
                </c:pt>
              </c:strCache>
            </c:strRef>
          </c:tx>
          <c:spPr>
            <a:solidFill>
              <a:schemeClr val="accent5">
                <a:lumMod val="75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World'!$D$44:$AM$44</c:f>
              <c:numCache>
                <c:formatCode>0%</c:formatCode>
                <c:ptCount val="36"/>
                <c:pt idx="0">
                  <c:v>0</c:v>
                </c:pt>
                <c:pt idx="1">
                  <c:v>7.407407407407407E-2</c:v>
                </c:pt>
                <c:pt idx="2">
                  <c:v>8.7500000000000008E-2</c:v>
                </c:pt>
                <c:pt idx="3">
                  <c:v>8.1395348837209294E-2</c:v>
                </c:pt>
                <c:pt idx="4">
                  <c:v>6.741573033707865E-2</c:v>
                </c:pt>
                <c:pt idx="5">
                  <c:v>3.2608695652173912E-2</c:v>
                </c:pt>
                <c:pt idx="6">
                  <c:v>4.301075268817204E-2</c:v>
                </c:pt>
                <c:pt idx="7">
                  <c:v>4.2553191489361708E-2</c:v>
                </c:pt>
                <c:pt idx="8">
                  <c:v>6.3829787234042548E-2</c:v>
                </c:pt>
                <c:pt idx="9">
                  <c:v>4.3478260869565223E-2</c:v>
                </c:pt>
                <c:pt idx="10">
                  <c:v>4.3478260869565223E-2</c:v>
                </c:pt>
                <c:pt idx="11">
                  <c:v>4.3956043956043953E-2</c:v>
                </c:pt>
                <c:pt idx="12">
                  <c:v>3.9999999999999994E-2</c:v>
                </c:pt>
                <c:pt idx="13">
                  <c:v>2.0618556701030927E-2</c:v>
                </c:pt>
                <c:pt idx="14">
                  <c:v>2.1978021978021976E-2</c:v>
                </c:pt>
                <c:pt idx="15">
                  <c:v>2.1739130434782608E-2</c:v>
                </c:pt>
                <c:pt idx="16">
                  <c:v>2.2727272727272728E-2</c:v>
                </c:pt>
                <c:pt idx="17">
                  <c:v>2.2727272727272731E-2</c:v>
                </c:pt>
                <c:pt idx="18">
                  <c:v>2.247191011235955E-2</c:v>
                </c:pt>
                <c:pt idx="19">
                  <c:v>2.1739130434782612E-2</c:v>
                </c:pt>
                <c:pt idx="20">
                  <c:v>2.1276595744680854E-2</c:v>
                </c:pt>
                <c:pt idx="21">
                  <c:v>6.3829787234042548E-2</c:v>
                </c:pt>
                <c:pt idx="22">
                  <c:v>6.5934065934065936E-2</c:v>
                </c:pt>
                <c:pt idx="23">
                  <c:v>0.10989010989010989</c:v>
                </c:pt>
                <c:pt idx="24">
                  <c:v>0.10989010989010987</c:v>
                </c:pt>
                <c:pt idx="25">
                  <c:v>6.8181818181818177E-2</c:v>
                </c:pt>
                <c:pt idx="26">
                  <c:v>6.741573033707865E-2</c:v>
                </c:pt>
                <c:pt idx="27">
                  <c:v>6.5934065934065936E-2</c:v>
                </c:pt>
                <c:pt idx="28">
                  <c:v>4.4444444444444446E-2</c:v>
                </c:pt>
                <c:pt idx="29">
                  <c:v>3.2608695652173905E-2</c:v>
                </c:pt>
                <c:pt idx="30">
                  <c:v>3.3707865168539325E-2</c:v>
                </c:pt>
                <c:pt idx="31">
                  <c:v>3.3707865168539325E-2</c:v>
                </c:pt>
                <c:pt idx="32">
                  <c:v>2.1978021978021976E-2</c:v>
                </c:pt>
                <c:pt idx="33">
                  <c:v>2.1739130434782612E-2</c:v>
                </c:pt>
                <c:pt idx="34">
                  <c:v>0</c:v>
                </c:pt>
                <c:pt idx="35">
                  <c:v>0</c:v>
                </c:pt>
              </c:numCache>
            </c:numRef>
          </c:val>
          <c:extLst>
            <c:ext xmlns:c16="http://schemas.microsoft.com/office/drawing/2014/chart" uri="{C3380CC4-5D6E-409C-BE32-E72D297353CC}">
              <c16:uniqueId val="{0000000E-32ED-4887-A5AA-821FF39F9D4F}"/>
            </c:ext>
          </c:extLst>
        </c:ser>
        <c:ser>
          <c:idx val="15"/>
          <c:order val="15"/>
          <c:tx>
            <c:strRef>
              <c:f>'[TA ETF Equity + World Hist Alloc.xlsx]Clean World'!$C$45</c:f>
              <c:strCache>
                <c:ptCount val="1"/>
                <c:pt idx="0">
                  <c:v>U.S. Momentum Factor</c:v>
                </c:pt>
              </c:strCache>
            </c:strRef>
          </c:tx>
          <c:spPr>
            <a:solidFill>
              <a:schemeClr val="accent5"/>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World'!$D$45:$AM$45</c:f>
              <c:numCache>
                <c:formatCode>0%</c:formatCode>
                <c:ptCount val="36"/>
                <c:pt idx="0">
                  <c:v>0</c:v>
                </c:pt>
                <c:pt idx="1">
                  <c:v>0</c:v>
                </c:pt>
                <c:pt idx="2">
                  <c:v>0</c:v>
                </c:pt>
                <c:pt idx="3">
                  <c:v>0</c:v>
                </c:pt>
                <c:pt idx="4">
                  <c:v>0</c:v>
                </c:pt>
                <c:pt idx="5">
                  <c:v>4.3478260869565216E-2</c:v>
                </c:pt>
                <c:pt idx="6">
                  <c:v>4.301075268817204E-2</c:v>
                </c:pt>
                <c:pt idx="7">
                  <c:v>6.3829787234042548E-2</c:v>
                </c:pt>
                <c:pt idx="8">
                  <c:v>6.3829787234042548E-2</c:v>
                </c:pt>
                <c:pt idx="9">
                  <c:v>6.5217391304347824E-2</c:v>
                </c:pt>
                <c:pt idx="10">
                  <c:v>6.5217391304347824E-2</c:v>
                </c:pt>
                <c:pt idx="11">
                  <c:v>2.1978021978021976E-2</c:v>
                </c:pt>
                <c:pt idx="12">
                  <c:v>1.9999999999999997E-2</c:v>
                </c:pt>
                <c:pt idx="13">
                  <c:v>0</c:v>
                </c:pt>
                <c:pt idx="14">
                  <c:v>0</c:v>
                </c:pt>
                <c:pt idx="15">
                  <c:v>3.2608695652173912E-2</c:v>
                </c:pt>
                <c:pt idx="16">
                  <c:v>3.4090909090909088E-2</c:v>
                </c:pt>
                <c:pt idx="17">
                  <c:v>0.10227272727272728</c:v>
                </c:pt>
                <c:pt idx="18">
                  <c:v>0.1348314606741573</c:v>
                </c:pt>
                <c:pt idx="19">
                  <c:v>0.10869565217391305</c:v>
                </c:pt>
                <c:pt idx="20">
                  <c:v>0.10638297872340427</c:v>
                </c:pt>
                <c:pt idx="21">
                  <c:v>5.3191489361702135E-2</c:v>
                </c:pt>
                <c:pt idx="22">
                  <c:v>3.2967032967032968E-2</c:v>
                </c:pt>
                <c:pt idx="23">
                  <c:v>3.2967032967032968E-2</c:v>
                </c:pt>
                <c:pt idx="24">
                  <c:v>0</c:v>
                </c:pt>
                <c:pt idx="25">
                  <c:v>0</c:v>
                </c:pt>
                <c:pt idx="26">
                  <c:v>0</c:v>
                </c:pt>
                <c:pt idx="27">
                  <c:v>0</c:v>
                </c:pt>
                <c:pt idx="28">
                  <c:v>0</c:v>
                </c:pt>
                <c:pt idx="29">
                  <c:v>0</c:v>
                </c:pt>
                <c:pt idx="30">
                  <c:v>0</c:v>
                </c:pt>
                <c:pt idx="31">
                  <c:v>0</c:v>
                </c:pt>
                <c:pt idx="32">
                  <c:v>4.3956043956043953E-2</c:v>
                </c:pt>
                <c:pt idx="33">
                  <c:v>3.2608695652173912E-2</c:v>
                </c:pt>
                <c:pt idx="34">
                  <c:v>3.2608695652173912E-2</c:v>
                </c:pt>
                <c:pt idx="35">
                  <c:v>0</c:v>
                </c:pt>
              </c:numCache>
            </c:numRef>
          </c:val>
          <c:extLst>
            <c:ext xmlns:c16="http://schemas.microsoft.com/office/drawing/2014/chart" uri="{C3380CC4-5D6E-409C-BE32-E72D297353CC}">
              <c16:uniqueId val="{0000000F-32ED-4887-A5AA-821FF39F9D4F}"/>
            </c:ext>
          </c:extLst>
        </c:ser>
        <c:ser>
          <c:idx val="16"/>
          <c:order val="16"/>
          <c:tx>
            <c:strRef>
              <c:f>'[TA ETF Equity + World Hist Alloc.xlsx]Clean World'!$C$46</c:f>
              <c:strCache>
                <c:ptCount val="1"/>
                <c:pt idx="0">
                  <c:v>U.S. Quality Factor</c:v>
                </c:pt>
              </c:strCache>
            </c:strRef>
          </c:tx>
          <c:spPr>
            <a:solidFill>
              <a:schemeClr val="accent5">
                <a:lumMod val="60000"/>
                <a:lumOff val="4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World'!$D$46:$AM$46</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6.5934065934065922E-2</c:v>
                </c:pt>
                <c:pt idx="25">
                  <c:v>0.10227272727272727</c:v>
                </c:pt>
                <c:pt idx="26">
                  <c:v>0.10112359550561797</c:v>
                </c:pt>
                <c:pt idx="27">
                  <c:v>9.8901098901098897E-2</c:v>
                </c:pt>
                <c:pt idx="28">
                  <c:v>0</c:v>
                </c:pt>
                <c:pt idx="29">
                  <c:v>0</c:v>
                </c:pt>
                <c:pt idx="30">
                  <c:v>2.2471910112359553E-2</c:v>
                </c:pt>
                <c:pt idx="31">
                  <c:v>2.2471910112359553E-2</c:v>
                </c:pt>
                <c:pt idx="32">
                  <c:v>0</c:v>
                </c:pt>
                <c:pt idx="33">
                  <c:v>0</c:v>
                </c:pt>
                <c:pt idx="34">
                  <c:v>0</c:v>
                </c:pt>
                <c:pt idx="35">
                  <c:v>0</c:v>
                </c:pt>
              </c:numCache>
            </c:numRef>
          </c:val>
          <c:extLst>
            <c:ext xmlns:c16="http://schemas.microsoft.com/office/drawing/2014/chart" uri="{C3380CC4-5D6E-409C-BE32-E72D297353CC}">
              <c16:uniqueId val="{00000010-32ED-4887-A5AA-821FF39F9D4F}"/>
            </c:ext>
          </c:extLst>
        </c:ser>
        <c:ser>
          <c:idx val="17"/>
          <c:order val="17"/>
          <c:tx>
            <c:strRef>
              <c:f>'[TA ETF Equity + World Hist Alloc.xlsx]Clean World'!$C$47</c:f>
              <c:strCache>
                <c:ptCount val="1"/>
                <c:pt idx="0">
                  <c:v>U.S. Size Factor</c:v>
                </c:pt>
              </c:strCache>
            </c:strRef>
          </c:tx>
          <c:spPr>
            <a:solidFill>
              <a:schemeClr val="accent5">
                <a:lumMod val="40000"/>
                <a:lumOff val="6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World'!$D$47:$AM$47</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5.6818181818181823E-2</c:v>
                </c:pt>
                <c:pt idx="26">
                  <c:v>3.3707865168539325E-2</c:v>
                </c:pt>
                <c:pt idx="27">
                  <c:v>3.2967032967032968E-2</c:v>
                </c:pt>
                <c:pt idx="28">
                  <c:v>0</c:v>
                </c:pt>
                <c:pt idx="29">
                  <c:v>0</c:v>
                </c:pt>
                <c:pt idx="30">
                  <c:v>0</c:v>
                </c:pt>
                <c:pt idx="31">
                  <c:v>0</c:v>
                </c:pt>
                <c:pt idx="32">
                  <c:v>0</c:v>
                </c:pt>
                <c:pt idx="33">
                  <c:v>0</c:v>
                </c:pt>
                <c:pt idx="34">
                  <c:v>0</c:v>
                </c:pt>
                <c:pt idx="35">
                  <c:v>0</c:v>
                </c:pt>
              </c:numCache>
            </c:numRef>
          </c:val>
          <c:extLst>
            <c:ext xmlns:c16="http://schemas.microsoft.com/office/drawing/2014/chart" uri="{C3380CC4-5D6E-409C-BE32-E72D297353CC}">
              <c16:uniqueId val="{00000011-32ED-4887-A5AA-821FF39F9D4F}"/>
            </c:ext>
          </c:extLst>
        </c:ser>
        <c:ser>
          <c:idx val="18"/>
          <c:order val="18"/>
          <c:tx>
            <c:strRef>
              <c:f>'[TA ETF Equity + World Hist Alloc.xlsx]Clean World'!$C$48</c:f>
              <c:strCache>
                <c:ptCount val="1"/>
                <c:pt idx="0">
                  <c:v>U.S. Small-Caps</c:v>
                </c:pt>
              </c:strCache>
            </c:strRef>
          </c:tx>
          <c:spPr>
            <a:solidFill>
              <a:schemeClr val="accent1">
                <a:lumMod val="8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World'!$D$48:$AM$48</c:f>
              <c:numCache>
                <c:formatCode>0%</c:formatCode>
                <c:ptCount val="36"/>
                <c:pt idx="0">
                  <c:v>2.4691358024691357E-2</c:v>
                </c:pt>
                <c:pt idx="1">
                  <c:v>2.4691358024691357E-2</c:v>
                </c:pt>
                <c:pt idx="2">
                  <c:v>2.4999999999999998E-2</c:v>
                </c:pt>
                <c:pt idx="3">
                  <c:v>3.4883720930232551E-2</c:v>
                </c:pt>
                <c:pt idx="4">
                  <c:v>3.3707865168539325E-2</c:v>
                </c:pt>
                <c:pt idx="5">
                  <c:v>7.6086956521739135E-2</c:v>
                </c:pt>
                <c:pt idx="6">
                  <c:v>8.6021505376344079E-2</c:v>
                </c:pt>
                <c:pt idx="7">
                  <c:v>8.5106382978723416E-2</c:v>
                </c:pt>
                <c:pt idx="8">
                  <c:v>8.5106382978723416E-2</c:v>
                </c:pt>
                <c:pt idx="9">
                  <c:v>8.6956521739130446E-2</c:v>
                </c:pt>
                <c:pt idx="10">
                  <c:v>5.4347826086956527E-2</c:v>
                </c:pt>
                <c:pt idx="11">
                  <c:v>5.4945054945054937E-2</c:v>
                </c:pt>
                <c:pt idx="12">
                  <c:v>4.9999999999999989E-2</c:v>
                </c:pt>
                <c:pt idx="13">
                  <c:v>5.1546391752577324E-2</c:v>
                </c:pt>
                <c:pt idx="14">
                  <c:v>5.4945054945054944E-2</c:v>
                </c:pt>
                <c:pt idx="15">
                  <c:v>5.434782608695652E-2</c:v>
                </c:pt>
                <c:pt idx="16">
                  <c:v>5.6818181818181823E-2</c:v>
                </c:pt>
                <c:pt idx="17">
                  <c:v>5.681818181818183E-2</c:v>
                </c:pt>
                <c:pt idx="18">
                  <c:v>5.6179775280898882E-2</c:v>
                </c:pt>
                <c:pt idx="19">
                  <c:v>5.4347826086956527E-2</c:v>
                </c:pt>
                <c:pt idx="20">
                  <c:v>5.3191489361702135E-2</c:v>
                </c:pt>
                <c:pt idx="21">
                  <c:v>5.3191489361702135E-2</c:v>
                </c:pt>
                <c:pt idx="22">
                  <c:v>3.2967032967032968E-2</c:v>
                </c:pt>
                <c:pt idx="23">
                  <c:v>3.2967032967032968E-2</c:v>
                </c:pt>
                <c:pt idx="24">
                  <c:v>0</c:v>
                </c:pt>
                <c:pt idx="25">
                  <c:v>0</c:v>
                </c:pt>
                <c:pt idx="26">
                  <c:v>0</c:v>
                </c:pt>
                <c:pt idx="27">
                  <c:v>0</c:v>
                </c:pt>
                <c:pt idx="28">
                  <c:v>0</c:v>
                </c:pt>
                <c:pt idx="29">
                  <c:v>6.521739130434781E-2</c:v>
                </c:pt>
                <c:pt idx="30">
                  <c:v>3.3707865168539325E-2</c:v>
                </c:pt>
                <c:pt idx="31">
                  <c:v>3.3707865168539325E-2</c:v>
                </c:pt>
                <c:pt idx="32">
                  <c:v>5.4945054945054944E-2</c:v>
                </c:pt>
                <c:pt idx="33">
                  <c:v>5.4347826086956527E-2</c:v>
                </c:pt>
                <c:pt idx="34">
                  <c:v>5.4347826086956527E-2</c:v>
                </c:pt>
                <c:pt idx="35">
                  <c:v>5.3763440860215055E-2</c:v>
                </c:pt>
              </c:numCache>
            </c:numRef>
          </c:val>
          <c:extLst>
            <c:ext xmlns:c16="http://schemas.microsoft.com/office/drawing/2014/chart" uri="{C3380CC4-5D6E-409C-BE32-E72D297353CC}">
              <c16:uniqueId val="{00000012-32ED-4887-A5AA-821FF39F9D4F}"/>
            </c:ext>
          </c:extLst>
        </c:ser>
        <c:ser>
          <c:idx val="19"/>
          <c:order val="19"/>
          <c:tx>
            <c:strRef>
              <c:f>'[TA ETF Equity + World Hist Alloc.xlsx]Clean World'!$C$49</c:f>
              <c:strCache>
                <c:ptCount val="1"/>
                <c:pt idx="0">
                  <c:v>U.S. Value</c:v>
                </c:pt>
              </c:strCache>
            </c:strRef>
          </c:tx>
          <c:spPr>
            <a:solidFill>
              <a:schemeClr val="accent2">
                <a:lumMod val="8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World'!$D$49:$AM$49</c:f>
              <c:numCache>
                <c:formatCode>0%</c:formatCode>
                <c:ptCount val="36"/>
                <c:pt idx="0">
                  <c:v>0.30864197530864196</c:v>
                </c:pt>
                <c:pt idx="1">
                  <c:v>0.30864197530864196</c:v>
                </c:pt>
                <c:pt idx="2">
                  <c:v>0.3125</c:v>
                </c:pt>
                <c:pt idx="3">
                  <c:v>0.32558139534883718</c:v>
                </c:pt>
                <c:pt idx="4">
                  <c:v>0.2808988764044944</c:v>
                </c:pt>
                <c:pt idx="5">
                  <c:v>0.27173913043478259</c:v>
                </c:pt>
                <c:pt idx="6">
                  <c:v>0.25806451612903225</c:v>
                </c:pt>
                <c:pt idx="7">
                  <c:v>0.25531914893617019</c:v>
                </c:pt>
                <c:pt idx="8">
                  <c:v>0.25531914893617019</c:v>
                </c:pt>
                <c:pt idx="9">
                  <c:v>0.27173913043478265</c:v>
                </c:pt>
                <c:pt idx="10">
                  <c:v>0.27173913043478265</c:v>
                </c:pt>
                <c:pt idx="11">
                  <c:v>0.26373626373626369</c:v>
                </c:pt>
                <c:pt idx="12">
                  <c:v>0.24999999999999994</c:v>
                </c:pt>
                <c:pt idx="13">
                  <c:v>0.21649484536082475</c:v>
                </c:pt>
                <c:pt idx="14">
                  <c:v>0.17582417582417581</c:v>
                </c:pt>
                <c:pt idx="15">
                  <c:v>0.15217391304347827</c:v>
                </c:pt>
                <c:pt idx="16">
                  <c:v>0.14772727272727273</c:v>
                </c:pt>
                <c:pt idx="17">
                  <c:v>0.10227272727272728</c:v>
                </c:pt>
                <c:pt idx="18">
                  <c:v>0.10112359550561797</c:v>
                </c:pt>
                <c:pt idx="19">
                  <c:v>9.7826086956521743E-2</c:v>
                </c:pt>
                <c:pt idx="20">
                  <c:v>9.5744680851063829E-2</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extLst>
            <c:ext xmlns:c16="http://schemas.microsoft.com/office/drawing/2014/chart" uri="{C3380CC4-5D6E-409C-BE32-E72D297353CC}">
              <c16:uniqueId val="{00000013-32ED-4887-A5AA-821FF39F9D4F}"/>
            </c:ext>
          </c:extLst>
        </c:ser>
        <c:ser>
          <c:idx val="20"/>
          <c:order val="20"/>
          <c:tx>
            <c:strRef>
              <c:f>'[TA ETF Equity + World Hist Alloc.xlsx]Clean World'!$C$50</c:f>
              <c:strCache>
                <c:ptCount val="1"/>
                <c:pt idx="0">
                  <c:v>U.S. Value Factor</c:v>
                </c:pt>
              </c:strCache>
            </c:strRef>
          </c:tx>
          <c:spPr>
            <a:solidFill>
              <a:schemeClr val="accent5">
                <a:lumMod val="20000"/>
                <a:lumOff val="80000"/>
              </a:schemeClr>
            </a:solidFill>
            <a:ln>
              <a:noFill/>
            </a:ln>
            <a:effectLst/>
          </c:spPr>
          <c:cat>
            <c:numRef>
              <c:f>'[TA ETF Equity + World Hist Alloc.xlsx]Clean World'!$D$29:$AM$29</c:f>
              <c:numCache>
                <c:formatCode>[$-409]mmm\-yy;@</c:formatCode>
                <c:ptCount val="36"/>
                <c:pt idx="0">
                  <c:v>41791</c:v>
                </c:pt>
                <c:pt idx="1">
                  <c:v>41852</c:v>
                </c:pt>
                <c:pt idx="2">
                  <c:v>41913</c:v>
                </c:pt>
                <c:pt idx="3">
                  <c:v>42005</c:v>
                </c:pt>
                <c:pt idx="4">
                  <c:v>42095</c:v>
                </c:pt>
                <c:pt idx="5">
                  <c:v>42186</c:v>
                </c:pt>
                <c:pt idx="6">
                  <c:v>42278</c:v>
                </c:pt>
                <c:pt idx="7">
                  <c:v>42370</c:v>
                </c:pt>
                <c:pt idx="8">
                  <c:v>42401</c:v>
                </c:pt>
                <c:pt idx="9">
                  <c:v>42461</c:v>
                </c:pt>
                <c:pt idx="10">
                  <c:v>42552</c:v>
                </c:pt>
                <c:pt idx="11">
                  <c:v>42644</c:v>
                </c:pt>
                <c:pt idx="12">
                  <c:v>42675</c:v>
                </c:pt>
                <c:pt idx="13">
                  <c:v>42736</c:v>
                </c:pt>
                <c:pt idx="14" formatCode="mmm\-yy">
                  <c:v>42826</c:v>
                </c:pt>
                <c:pt idx="15" formatCode="mmm\-yy">
                  <c:v>42917</c:v>
                </c:pt>
                <c:pt idx="16" formatCode="mmm\-yy">
                  <c:v>43009</c:v>
                </c:pt>
                <c:pt idx="17" formatCode="mmm\-yy">
                  <c:v>43101</c:v>
                </c:pt>
                <c:pt idx="18" formatCode="mmm\-yy">
                  <c:v>43191</c:v>
                </c:pt>
                <c:pt idx="19" formatCode="mmm\-yy">
                  <c:v>43282</c:v>
                </c:pt>
                <c:pt idx="20" formatCode="mmm\-yy">
                  <c:v>43374</c:v>
                </c:pt>
                <c:pt idx="21" formatCode="mmm\-yy">
                  <c:v>43466</c:v>
                </c:pt>
                <c:pt idx="22" formatCode="mmm\-yy">
                  <c:v>43556</c:v>
                </c:pt>
                <c:pt idx="23" formatCode="mmm\-yy">
                  <c:v>43647</c:v>
                </c:pt>
                <c:pt idx="24" formatCode="mmm\-yy">
                  <c:v>43739</c:v>
                </c:pt>
                <c:pt idx="25" formatCode="mmm\-yy">
                  <c:v>43770</c:v>
                </c:pt>
                <c:pt idx="26" formatCode="mmm\-yy">
                  <c:v>43831</c:v>
                </c:pt>
                <c:pt idx="27" formatCode="mmm\-yy">
                  <c:v>43891</c:v>
                </c:pt>
                <c:pt idx="28" formatCode="mmm\-yy">
                  <c:v>43922</c:v>
                </c:pt>
                <c:pt idx="29" formatCode="mmm\-yy">
                  <c:v>43983</c:v>
                </c:pt>
                <c:pt idx="30" formatCode="mmm\-yy">
                  <c:v>44105</c:v>
                </c:pt>
                <c:pt idx="31" formatCode="mmm\-yy">
                  <c:v>44136</c:v>
                </c:pt>
                <c:pt idx="32" formatCode="mmm\-yy">
                  <c:v>44197</c:v>
                </c:pt>
                <c:pt idx="33" formatCode="mmm\-yy">
                  <c:v>44256</c:v>
                </c:pt>
                <c:pt idx="34" formatCode="mmm\-yy">
                  <c:v>44317</c:v>
                </c:pt>
                <c:pt idx="35" formatCode="mmm\-yy">
                  <c:v>44378</c:v>
                </c:pt>
              </c:numCache>
            </c:numRef>
          </c:cat>
          <c:val>
            <c:numRef>
              <c:f>'[TA ETF Equity + World Hist Alloc.xlsx]Clean World'!$D$50:$AM$50</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5.5555555555555559E-2</c:v>
                </c:pt>
                <c:pt idx="29">
                  <c:v>6.521739130434781E-2</c:v>
                </c:pt>
                <c:pt idx="30">
                  <c:v>6.741573033707865E-2</c:v>
                </c:pt>
                <c:pt idx="31">
                  <c:v>6.741573033707865E-2</c:v>
                </c:pt>
                <c:pt idx="32">
                  <c:v>6.5934065934065936E-2</c:v>
                </c:pt>
                <c:pt idx="33">
                  <c:v>6.5217391304347824E-2</c:v>
                </c:pt>
                <c:pt idx="34">
                  <c:v>6.5217391304347824E-2</c:v>
                </c:pt>
                <c:pt idx="35">
                  <c:v>6.4516129032258063E-2</c:v>
                </c:pt>
              </c:numCache>
            </c:numRef>
          </c:val>
          <c:extLst>
            <c:ext xmlns:c16="http://schemas.microsoft.com/office/drawing/2014/chart" uri="{C3380CC4-5D6E-409C-BE32-E72D297353CC}">
              <c16:uniqueId val="{00000014-32ED-4887-A5AA-821FF39F9D4F}"/>
            </c:ext>
          </c:extLst>
        </c:ser>
        <c:dLbls>
          <c:showLegendKey val="0"/>
          <c:showVal val="0"/>
          <c:showCatName val="0"/>
          <c:showSerName val="0"/>
          <c:showPercent val="0"/>
          <c:showBubbleSize val="0"/>
        </c:dLbls>
        <c:axId val="935525823"/>
        <c:axId val="935530815"/>
      </c:areaChart>
      <c:dateAx>
        <c:axId val="935525823"/>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BR"/>
          </a:p>
        </c:txPr>
        <c:crossAx val="935530815"/>
        <c:crosses val="autoZero"/>
        <c:auto val="0"/>
        <c:lblOffset val="100"/>
        <c:baseTimeUnit val="months"/>
        <c:majorUnit val="3"/>
        <c:majorTimeUnit val="months"/>
        <c:minorUnit val="2"/>
        <c:minorTimeUnit val="months"/>
      </c:dateAx>
      <c:valAx>
        <c:axId val="9355308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BR"/>
          </a:p>
        </c:txPr>
        <c:crossAx val="935525823"/>
        <c:crosses val="autoZero"/>
        <c:crossBetween val="midCat"/>
      </c:valAx>
      <c:spPr>
        <a:noFill/>
        <a:ln>
          <a:noFill/>
        </a:ln>
        <a:effectLst/>
      </c:spPr>
    </c:plotArea>
    <c:legend>
      <c:legendPos val="b"/>
      <c:layout>
        <c:manualLayout>
          <c:xMode val="edge"/>
          <c:yMode val="edge"/>
          <c:x val="1.2766638706244188E-2"/>
          <c:y val="0.76546600435777412"/>
          <c:w val="0.96301196886471663"/>
          <c:h val="0.220091476866951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8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1"/>
            <a:ext cx="3078428" cy="511488"/>
          </a:xfrm>
          <a:prstGeom prst="rect">
            <a:avLst/>
          </a:prstGeom>
        </p:spPr>
        <p:txBody>
          <a:bodyPr vert="horz" lIns="94547" tIns="47272" rIns="94547" bIns="47272" rtlCol="0"/>
          <a:lstStyle>
            <a:lvl1pPr algn="l">
              <a:defRPr sz="1300"/>
            </a:lvl1pPr>
          </a:lstStyle>
          <a:p>
            <a:endParaRPr/>
          </a:p>
        </p:txBody>
      </p:sp>
      <p:sp>
        <p:nvSpPr>
          <p:cNvPr id="4" name="Footer Placeholder 3"/>
          <p:cNvSpPr>
            <a:spLocks noGrp="1"/>
          </p:cNvSpPr>
          <p:nvPr>
            <p:ph type="ftr" sz="quarter" idx="2"/>
          </p:nvPr>
        </p:nvSpPr>
        <p:spPr>
          <a:xfrm>
            <a:off x="7" y="9721500"/>
            <a:ext cx="3078428" cy="511487"/>
          </a:xfrm>
          <a:prstGeom prst="rect">
            <a:avLst/>
          </a:prstGeom>
        </p:spPr>
        <p:txBody>
          <a:bodyPr vert="horz" lIns="94547" tIns="47272" rIns="94547" bIns="47272" rtlCol="0" anchor="b"/>
          <a:lstStyle>
            <a:lvl1pPr algn="l">
              <a:defRPr sz="1300"/>
            </a:lvl1pPr>
          </a:lstStyle>
          <a:p>
            <a:endParaRPr/>
          </a:p>
        </p:txBody>
      </p:sp>
    </p:spTree>
    <p:extLst>
      <p:ext uri="{BB962C8B-B14F-4D97-AF65-F5344CB8AC3E}">
        <p14:creationId xmlns:p14="http://schemas.microsoft.com/office/powerpoint/2010/main" val="585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1"/>
            <a:ext cx="3078428" cy="511488"/>
          </a:xfrm>
          <a:prstGeom prst="rect">
            <a:avLst/>
          </a:prstGeom>
        </p:spPr>
        <p:txBody>
          <a:bodyPr vert="horz" lIns="94547" tIns="47272" rIns="94547" bIns="47272" rtlCol="0"/>
          <a:lstStyle>
            <a:lvl1pPr algn="l">
              <a:defRPr sz="1300"/>
            </a:lvl1pPr>
          </a:lstStyle>
          <a:p>
            <a:endParaRPr/>
          </a:p>
        </p:txBody>
      </p:sp>
      <p:sp>
        <p:nvSpPr>
          <p:cNvPr id="3" name="Date Placeholder 2"/>
          <p:cNvSpPr>
            <a:spLocks noGrp="1"/>
          </p:cNvSpPr>
          <p:nvPr>
            <p:ph type="dt" idx="1"/>
          </p:nvPr>
        </p:nvSpPr>
        <p:spPr>
          <a:xfrm>
            <a:off x="4023987" y="11"/>
            <a:ext cx="3078428" cy="511488"/>
          </a:xfrm>
          <a:prstGeom prst="rect">
            <a:avLst/>
          </a:prstGeom>
        </p:spPr>
        <p:txBody>
          <a:bodyPr vert="horz" lIns="94547" tIns="47272" rIns="94547" bIns="47272" rtlCol="0"/>
          <a:lstStyle>
            <a:lvl1pPr algn="r">
              <a:defRPr sz="1300"/>
            </a:lvl1pPr>
          </a:lstStyle>
          <a:p>
            <a:fld id="{CA7B17E1-9691-4CF0-8878-002E44B3FE99}" type="datetimeFigureOut">
              <a:rPr lang="en-US"/>
              <a:t>8/18/2022</a:t>
            </a:fld>
            <a:endParaRPr/>
          </a:p>
        </p:txBody>
      </p:sp>
      <p:sp>
        <p:nvSpPr>
          <p:cNvPr id="4" name="Slide Image Placeholder 3"/>
          <p:cNvSpPr>
            <a:spLocks noGrp="1" noRot="1" noChangeAspect="1"/>
          </p:cNvSpPr>
          <p:nvPr>
            <p:ph type="sldImg" idx="2"/>
          </p:nvPr>
        </p:nvSpPr>
        <p:spPr>
          <a:xfrm>
            <a:off x="995363" y="768350"/>
            <a:ext cx="5113337" cy="3835400"/>
          </a:xfrm>
          <a:prstGeom prst="rect">
            <a:avLst/>
          </a:prstGeom>
          <a:noFill/>
          <a:ln w="12700">
            <a:solidFill>
              <a:prstClr val="black"/>
            </a:solidFill>
          </a:ln>
        </p:spPr>
        <p:txBody>
          <a:bodyPr vert="horz" lIns="94547" tIns="47272" rIns="94547" bIns="47272" rtlCol="0" anchor="ctr"/>
          <a:lstStyle/>
          <a:p>
            <a:endParaRPr/>
          </a:p>
        </p:txBody>
      </p:sp>
      <p:sp>
        <p:nvSpPr>
          <p:cNvPr id="5" name="Notes Placeholder 4"/>
          <p:cNvSpPr>
            <a:spLocks noGrp="1"/>
          </p:cNvSpPr>
          <p:nvPr>
            <p:ph type="body" sz="quarter" idx="3"/>
          </p:nvPr>
        </p:nvSpPr>
        <p:spPr>
          <a:xfrm>
            <a:off x="710412" y="4861575"/>
            <a:ext cx="5683249" cy="4605005"/>
          </a:xfrm>
          <a:prstGeom prst="rect">
            <a:avLst/>
          </a:prstGeom>
        </p:spPr>
        <p:txBody>
          <a:bodyPr vert="horz" lIns="94547" tIns="47272" rIns="94547" bIns="4727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7" y="9721500"/>
            <a:ext cx="3078428" cy="511487"/>
          </a:xfrm>
          <a:prstGeom prst="rect">
            <a:avLst/>
          </a:prstGeom>
        </p:spPr>
        <p:txBody>
          <a:bodyPr vert="horz" lIns="94547" tIns="47272" rIns="94547" bIns="47272" rtlCol="0" anchor="b"/>
          <a:lstStyle>
            <a:lvl1pPr algn="l">
              <a:defRPr sz="1300"/>
            </a:lvl1pPr>
          </a:lstStyle>
          <a:p>
            <a:endParaRPr/>
          </a:p>
        </p:txBody>
      </p:sp>
      <p:sp>
        <p:nvSpPr>
          <p:cNvPr id="7" name="Slide Number Placeholder 6"/>
          <p:cNvSpPr>
            <a:spLocks noGrp="1"/>
          </p:cNvSpPr>
          <p:nvPr>
            <p:ph type="sldNum" sz="quarter" idx="5"/>
          </p:nvPr>
        </p:nvSpPr>
        <p:spPr>
          <a:xfrm>
            <a:off x="4023987" y="9721500"/>
            <a:ext cx="3078428" cy="511487"/>
          </a:xfrm>
          <a:prstGeom prst="rect">
            <a:avLst/>
          </a:prstGeom>
        </p:spPr>
        <p:txBody>
          <a:bodyPr vert="horz" lIns="94547" tIns="47272" rIns="94547" bIns="47272" rtlCol="0" anchor="b"/>
          <a:lstStyle>
            <a:lvl1pPr algn="r">
              <a:defRPr sz="1300"/>
            </a:lvl1pPr>
          </a:lstStyle>
          <a:p>
            <a:fld id="{DC7191D3-4E4B-42E3-96E0-819975A3A0A6}" type="slidenum">
              <a:rPr/>
              <a:t>‹#›</a:t>
            </a:fld>
            <a:endParaRPr/>
          </a:p>
        </p:txBody>
      </p:sp>
    </p:spTree>
    <p:extLst>
      <p:ext uri="{BB962C8B-B14F-4D97-AF65-F5344CB8AC3E}">
        <p14:creationId xmlns:p14="http://schemas.microsoft.com/office/powerpoint/2010/main" val="286495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a:spLocks noGrp="1" noRot="1" noChangeAspect="1"/>
          </p:cNvSpPr>
          <p:nvPr>
            <p:ph type="sldImg" idx="2"/>
          </p:nvPr>
        </p:nvSpPr>
        <p:spPr>
          <a:xfrm>
            <a:off x="1163638" y="692150"/>
            <a:ext cx="46069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notes"/>
          <p:cNvSpPr txBox="1">
            <a:spLocks noGrp="1"/>
          </p:cNvSpPr>
          <p:nvPr>
            <p:ph type="body" idx="1"/>
          </p:nvPr>
        </p:nvSpPr>
        <p:spPr>
          <a:xfrm>
            <a:off x="693424" y="4379715"/>
            <a:ext cx="5547359" cy="4148576"/>
          </a:xfrm>
          <a:prstGeom prst="rect">
            <a:avLst/>
          </a:prstGeom>
          <a:noFill/>
          <a:ln>
            <a:noFill/>
          </a:ln>
        </p:spPr>
        <p:txBody>
          <a:bodyPr spcFirstLastPara="1" wrap="square" lIns="88075" tIns="44025" rIns="88075" bIns="44025" anchor="t" anchorCtr="0">
            <a:noAutofit/>
          </a:bodyPr>
          <a:lstStyle/>
          <a:p>
            <a:pPr marL="0" marR="0" lvl="0" indent="0" algn="l" rtl="0">
              <a:lnSpc>
                <a:spcPct val="100000"/>
              </a:lnSpc>
              <a:spcBef>
                <a:spcPts val="0"/>
              </a:spcBef>
              <a:spcAft>
                <a:spcPts val="0"/>
              </a:spcAft>
              <a:buClr>
                <a:schemeClr val="lt1"/>
              </a:buClr>
              <a:buSzPts val="1200"/>
              <a:buFont typeface="Arial"/>
              <a:buNone/>
            </a:pPr>
            <a:endParaRPr sz="1200">
              <a:solidFill>
                <a:schemeClr val="dk1"/>
              </a:solidFill>
              <a:latin typeface="Arial"/>
              <a:ea typeface="Arial"/>
              <a:cs typeface="Arial"/>
              <a:sym typeface="Arial"/>
            </a:endParaRPr>
          </a:p>
        </p:txBody>
      </p:sp>
      <p:sp>
        <p:nvSpPr>
          <p:cNvPr id="202" name="Google Shape;202;p1:notes"/>
          <p:cNvSpPr txBox="1">
            <a:spLocks noGrp="1"/>
          </p:cNvSpPr>
          <p:nvPr>
            <p:ph type="sldNum" idx="12"/>
          </p:nvPr>
        </p:nvSpPr>
        <p:spPr>
          <a:xfrm>
            <a:off x="3927770" y="8757944"/>
            <a:ext cx="3004821" cy="460790"/>
          </a:xfrm>
          <a:prstGeom prst="rect">
            <a:avLst/>
          </a:prstGeom>
          <a:noFill/>
          <a:ln>
            <a:noFill/>
          </a:ln>
        </p:spPr>
        <p:txBody>
          <a:bodyPr spcFirstLastPara="1" wrap="square" lIns="88075" tIns="44025" rIns="88075" bIns="440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963477C-435C-4B7C-A7F3-1054558B0F1E}" type="slidenum">
              <a:rPr lang="en-US"/>
              <a:t>11</a:t>
            </a:fld>
            <a:endParaRPr lang="en-US" dirty="0"/>
          </a:p>
        </p:txBody>
      </p:sp>
      <p:sp>
        <p:nvSpPr>
          <p:cNvPr id="738306" name="Rectangle 2"/>
          <p:cNvSpPr>
            <a:spLocks noGrp="1" noRot="1" noChangeAspect="1" noChangeArrowheads="1" noTextEdit="1"/>
          </p:cNvSpPr>
          <p:nvPr>
            <p:ph type="sldImg"/>
          </p:nvPr>
        </p:nvSpPr>
        <p:spPr>
          <a:xfrm>
            <a:off x="1182688" y="698500"/>
            <a:ext cx="4645025" cy="3484563"/>
          </a:xfrm>
        </p:spPr>
      </p:sp>
      <p:sp>
        <p:nvSpPr>
          <p:cNvPr id="738307" name="Rectangle 3"/>
          <p:cNvSpPr>
            <a:spLocks noGrp="1" noChangeArrowheads="1"/>
          </p:cNvSpPr>
          <p:nvPr>
            <p:ph type="body" idx="1"/>
          </p:nvPr>
        </p:nvSpPr>
        <p:spPr>
          <a:xfrm>
            <a:off x="701362" y="4416112"/>
            <a:ext cx="5607678" cy="4180818"/>
          </a:xfrm>
        </p:spPr>
        <p:txBody>
          <a:bodyPr/>
          <a:lstStyle/>
          <a:p>
            <a:endParaRPr lang="en-US" dirty="0"/>
          </a:p>
        </p:txBody>
      </p:sp>
    </p:spTree>
    <p:extLst>
      <p:ext uri="{BB962C8B-B14F-4D97-AF65-F5344CB8AC3E}">
        <p14:creationId xmlns:p14="http://schemas.microsoft.com/office/powerpoint/2010/main" val="394392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70727">
              <a:defRPr/>
            </a:pPr>
            <a:fld id="{DC7191D3-4E4B-42E3-96E0-819975A3A0A6}" type="slidenum">
              <a:rPr lang="en-US">
                <a:solidFill>
                  <a:srgbClr val="000000"/>
                </a:solidFill>
                <a:latin typeface="BLK Fort"/>
              </a:rPr>
              <a:pPr defTabSz="970727">
                <a:defRPr/>
              </a:pPr>
              <a:t>13</a:t>
            </a:fld>
            <a:endParaRPr lang="en-US" dirty="0">
              <a:solidFill>
                <a:srgbClr val="000000"/>
              </a:solidFill>
              <a:latin typeface="BLK Fort"/>
            </a:endParaRPr>
          </a:p>
        </p:txBody>
      </p:sp>
    </p:spTree>
    <p:extLst>
      <p:ext uri="{BB962C8B-B14F-4D97-AF65-F5344CB8AC3E}">
        <p14:creationId xmlns:p14="http://schemas.microsoft.com/office/powerpoint/2010/main" val="98142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1018244">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70727">
              <a:defRPr/>
            </a:pPr>
            <a:fld id="{DC7191D3-4E4B-42E3-96E0-819975A3A0A6}" type="slidenum">
              <a:rPr lang="en-US">
                <a:solidFill>
                  <a:prstClr val="black"/>
                </a:solidFill>
                <a:latin typeface="BLK Fort"/>
              </a:rPr>
              <a:pPr defTabSz="970727">
                <a:defRPr/>
              </a:pPr>
              <a:t>17</a:t>
            </a:fld>
            <a:endParaRPr lang="en-US" dirty="0">
              <a:solidFill>
                <a:prstClr val="black"/>
              </a:solidFill>
              <a:latin typeface="BLK Fort"/>
            </a:endParaRPr>
          </a:p>
        </p:txBody>
      </p:sp>
    </p:spTree>
    <p:extLst>
      <p:ext uri="{BB962C8B-B14F-4D97-AF65-F5344CB8AC3E}">
        <p14:creationId xmlns:p14="http://schemas.microsoft.com/office/powerpoint/2010/main" val="168162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70727">
              <a:defRPr/>
            </a:pPr>
            <a:fld id="{DC7191D3-4E4B-42E3-96E0-819975A3A0A6}" type="slidenum">
              <a:rPr lang="en-US">
                <a:solidFill>
                  <a:srgbClr val="000000"/>
                </a:solidFill>
                <a:latin typeface="BLK Fort"/>
              </a:rPr>
              <a:pPr defTabSz="970727">
                <a:defRPr/>
              </a:pPr>
              <a:t>18</a:t>
            </a:fld>
            <a:endParaRPr lang="en-US" dirty="0">
              <a:solidFill>
                <a:srgbClr val="000000"/>
              </a:solidFill>
              <a:latin typeface="BLK Fort"/>
            </a:endParaRPr>
          </a:p>
        </p:txBody>
      </p:sp>
    </p:spTree>
    <p:extLst>
      <p:ext uri="{BB962C8B-B14F-4D97-AF65-F5344CB8AC3E}">
        <p14:creationId xmlns:p14="http://schemas.microsoft.com/office/powerpoint/2010/main" val="159413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70727">
              <a:defRPr/>
            </a:pPr>
            <a:fld id="{DC7191D3-4E4B-42E3-96E0-819975A3A0A6}" type="slidenum">
              <a:rPr lang="en-US" sz="1400">
                <a:solidFill>
                  <a:srgbClr val="000000"/>
                </a:solidFill>
                <a:latin typeface="BLK Fort" panose="020B0503030202060203" pitchFamily="34" charset="0"/>
              </a:rPr>
              <a:pPr defTabSz="970727">
                <a:defRPr/>
              </a:pPr>
              <a:t>19</a:t>
            </a:fld>
            <a:endParaRPr lang="en-US" sz="1400" dirty="0">
              <a:solidFill>
                <a:srgbClr val="000000"/>
              </a:solidFill>
              <a:latin typeface="BLK Fort" panose="020B0503030202060203" pitchFamily="34" charset="0"/>
            </a:endParaRPr>
          </a:p>
        </p:txBody>
      </p:sp>
    </p:spTree>
    <p:extLst>
      <p:ext uri="{BB962C8B-B14F-4D97-AF65-F5344CB8AC3E}">
        <p14:creationId xmlns:p14="http://schemas.microsoft.com/office/powerpoint/2010/main" val="189438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727">
              <a:defRPr/>
            </a:pPr>
            <a:fld id="{DC7191D3-4E4B-42E3-96E0-819975A3A0A6}" type="slidenum">
              <a:rPr lang="en-US" sz="1400">
                <a:solidFill>
                  <a:srgbClr val="000000"/>
                </a:solidFill>
                <a:latin typeface="BLK Fort" panose="020B0503030202060203" pitchFamily="34" charset="0"/>
              </a:rPr>
              <a:pPr defTabSz="970727">
                <a:defRPr/>
              </a:pPr>
              <a:t>20</a:t>
            </a:fld>
            <a:endParaRPr lang="en-US" sz="1400" dirty="0">
              <a:solidFill>
                <a:srgbClr val="000000"/>
              </a:solidFill>
              <a:latin typeface="BLK Fort" panose="020B0503030202060203" pitchFamily="34" charset="0"/>
            </a:endParaRPr>
          </a:p>
        </p:txBody>
      </p:sp>
    </p:spTree>
    <p:extLst>
      <p:ext uri="{BB962C8B-B14F-4D97-AF65-F5344CB8AC3E}">
        <p14:creationId xmlns:p14="http://schemas.microsoft.com/office/powerpoint/2010/main" val="38328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buClr>
                <a:schemeClr val="accent1"/>
              </a:buClr>
            </a:pPr>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1151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70727">
              <a:defRPr/>
            </a:pPr>
            <a:fld id="{DC7191D3-4E4B-42E3-96E0-819975A3A0A6}" type="slidenum">
              <a:rPr lang="en-US">
                <a:solidFill>
                  <a:srgbClr val="000000"/>
                </a:solidFill>
                <a:latin typeface="BLK Fort"/>
              </a:rPr>
              <a:pPr defTabSz="970727">
                <a:defRPr/>
              </a:pPr>
              <a:t>22</a:t>
            </a:fld>
            <a:endParaRPr lang="en-US" dirty="0">
              <a:solidFill>
                <a:srgbClr val="000000"/>
              </a:solidFill>
              <a:latin typeface="BLK Fort"/>
            </a:endParaRPr>
          </a:p>
        </p:txBody>
      </p:sp>
    </p:spTree>
    <p:extLst>
      <p:ext uri="{BB962C8B-B14F-4D97-AF65-F5344CB8AC3E}">
        <p14:creationId xmlns:p14="http://schemas.microsoft.com/office/powerpoint/2010/main" val="74473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70727">
              <a:defRPr/>
            </a:pPr>
            <a:fld id="{DC7191D3-4E4B-42E3-96E0-819975A3A0A6}" type="slidenum">
              <a:rPr lang="en-US">
                <a:solidFill>
                  <a:srgbClr val="000000"/>
                </a:solidFill>
                <a:latin typeface="BLK Fort"/>
              </a:rPr>
              <a:pPr defTabSz="970727">
                <a:defRPr/>
              </a:pPr>
              <a:t>23</a:t>
            </a:fld>
            <a:endParaRPr lang="en-US" dirty="0">
              <a:solidFill>
                <a:srgbClr val="000000"/>
              </a:solidFill>
              <a:latin typeface="BLK Fort"/>
            </a:endParaRPr>
          </a:p>
        </p:txBody>
      </p:sp>
    </p:spTree>
    <p:extLst>
      <p:ext uri="{BB962C8B-B14F-4D97-AF65-F5344CB8AC3E}">
        <p14:creationId xmlns:p14="http://schemas.microsoft.com/office/powerpoint/2010/main" val="207030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a:spLocks noGrp="1" noRot="1" noChangeAspect="1"/>
          </p:cNvSpPr>
          <p:nvPr>
            <p:ph type="sldImg" idx="2"/>
          </p:nvPr>
        </p:nvSpPr>
        <p:spPr>
          <a:xfrm>
            <a:off x="1163638" y="692150"/>
            <a:ext cx="46069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notes"/>
          <p:cNvSpPr txBox="1">
            <a:spLocks noGrp="1"/>
          </p:cNvSpPr>
          <p:nvPr>
            <p:ph type="body" idx="1"/>
          </p:nvPr>
        </p:nvSpPr>
        <p:spPr>
          <a:xfrm>
            <a:off x="693424" y="4379715"/>
            <a:ext cx="5547359" cy="4148576"/>
          </a:xfrm>
          <a:prstGeom prst="rect">
            <a:avLst/>
          </a:prstGeom>
          <a:noFill/>
          <a:ln>
            <a:noFill/>
          </a:ln>
        </p:spPr>
        <p:txBody>
          <a:bodyPr spcFirstLastPara="1" wrap="square" lIns="88075" tIns="44025" rIns="88075" bIns="440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solidFill>
                <a:schemeClr val="dk1"/>
              </a:solidFill>
            </a:endParaRPr>
          </a:p>
        </p:txBody>
      </p:sp>
      <p:sp>
        <p:nvSpPr>
          <p:cNvPr id="214" name="Google Shape;214;p2:notes"/>
          <p:cNvSpPr txBox="1">
            <a:spLocks noGrp="1"/>
          </p:cNvSpPr>
          <p:nvPr>
            <p:ph type="sldNum" idx="12"/>
          </p:nvPr>
        </p:nvSpPr>
        <p:spPr>
          <a:xfrm>
            <a:off x="3927770" y="8757944"/>
            <a:ext cx="3004821" cy="460790"/>
          </a:xfrm>
          <a:prstGeom prst="rect">
            <a:avLst/>
          </a:prstGeom>
          <a:noFill/>
          <a:ln>
            <a:noFill/>
          </a:ln>
        </p:spPr>
        <p:txBody>
          <a:bodyPr spcFirstLastPara="1" wrap="square" lIns="88075" tIns="44025" rIns="88075" bIns="440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1163638" y="692150"/>
            <a:ext cx="46069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93424" y="4379715"/>
            <a:ext cx="5547359" cy="4148576"/>
          </a:xfrm>
          <a:prstGeom prst="rect">
            <a:avLst/>
          </a:prstGeom>
          <a:noFill/>
          <a:ln>
            <a:noFill/>
          </a:ln>
        </p:spPr>
        <p:txBody>
          <a:bodyPr spcFirstLastPara="1" wrap="square" lIns="88075" tIns="44025" rIns="88075" bIns="44025" anchor="t" anchorCtr="0">
            <a:noAutofit/>
          </a:bodyPr>
          <a:lstStyle/>
          <a:p>
            <a:pPr marL="0" lvl="0" indent="0" algn="l" rtl="0">
              <a:spcBef>
                <a:spcPts val="0"/>
              </a:spcBef>
              <a:spcAft>
                <a:spcPts val="0"/>
              </a:spcAft>
              <a:buNone/>
            </a:pPr>
            <a:endParaRPr/>
          </a:p>
        </p:txBody>
      </p:sp>
      <p:sp>
        <p:nvSpPr>
          <p:cNvPr id="244" name="Google Shape;244;p3:notes"/>
          <p:cNvSpPr txBox="1">
            <a:spLocks noGrp="1"/>
          </p:cNvSpPr>
          <p:nvPr>
            <p:ph type="sldNum" idx="12"/>
          </p:nvPr>
        </p:nvSpPr>
        <p:spPr>
          <a:xfrm>
            <a:off x="3927770" y="8757944"/>
            <a:ext cx="3004821" cy="460790"/>
          </a:xfrm>
          <a:prstGeom prst="rect">
            <a:avLst/>
          </a:prstGeom>
          <a:noFill/>
          <a:ln>
            <a:noFill/>
          </a:ln>
        </p:spPr>
        <p:txBody>
          <a:bodyPr spcFirstLastPara="1" wrap="square" lIns="88075" tIns="44025" rIns="88075" bIns="440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notes"/>
          <p:cNvSpPr>
            <a:spLocks noGrp="1" noRot="1" noChangeAspect="1"/>
          </p:cNvSpPr>
          <p:nvPr>
            <p:ph type="sldImg" idx="2"/>
          </p:nvPr>
        </p:nvSpPr>
        <p:spPr>
          <a:xfrm>
            <a:off x="1163638" y="692150"/>
            <a:ext cx="46069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4:notes"/>
          <p:cNvSpPr txBox="1">
            <a:spLocks noGrp="1"/>
          </p:cNvSpPr>
          <p:nvPr>
            <p:ph type="body" idx="1"/>
          </p:nvPr>
        </p:nvSpPr>
        <p:spPr>
          <a:xfrm>
            <a:off x="693424" y="4379715"/>
            <a:ext cx="5547359" cy="4148576"/>
          </a:xfrm>
          <a:prstGeom prst="rect">
            <a:avLst/>
          </a:prstGeom>
          <a:noFill/>
          <a:ln>
            <a:noFill/>
          </a:ln>
        </p:spPr>
        <p:txBody>
          <a:bodyPr spcFirstLastPara="1" wrap="square" lIns="88075" tIns="44025" rIns="88075" bIns="4402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strike="noStrike" cap="none">
              <a:solidFill>
                <a:srgbClr val="000000"/>
              </a:solidFill>
              <a:latin typeface="Arial"/>
              <a:ea typeface="Arial"/>
              <a:cs typeface="Arial"/>
              <a:sym typeface="Arial"/>
            </a:endParaRPr>
          </a:p>
        </p:txBody>
      </p:sp>
      <p:sp>
        <p:nvSpPr>
          <p:cNvPr id="276" name="Google Shape;276;p4:notes"/>
          <p:cNvSpPr txBox="1">
            <a:spLocks noGrp="1"/>
          </p:cNvSpPr>
          <p:nvPr>
            <p:ph type="sldNum" idx="12"/>
          </p:nvPr>
        </p:nvSpPr>
        <p:spPr>
          <a:xfrm>
            <a:off x="3927770" y="8757944"/>
            <a:ext cx="3004821" cy="460790"/>
          </a:xfrm>
          <a:prstGeom prst="rect">
            <a:avLst/>
          </a:prstGeom>
          <a:noFill/>
          <a:ln>
            <a:noFill/>
          </a:ln>
        </p:spPr>
        <p:txBody>
          <a:bodyPr spcFirstLastPara="1" wrap="square" lIns="88075" tIns="44025" rIns="88075" bIns="440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notes"/>
          <p:cNvSpPr>
            <a:spLocks noGrp="1" noRot="1" noChangeAspect="1"/>
          </p:cNvSpPr>
          <p:nvPr>
            <p:ph type="sldImg" idx="2"/>
          </p:nvPr>
        </p:nvSpPr>
        <p:spPr>
          <a:xfrm>
            <a:off x="1163638" y="692150"/>
            <a:ext cx="46069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notes"/>
          <p:cNvSpPr txBox="1">
            <a:spLocks noGrp="1"/>
          </p:cNvSpPr>
          <p:nvPr>
            <p:ph type="body" idx="1"/>
          </p:nvPr>
        </p:nvSpPr>
        <p:spPr>
          <a:xfrm>
            <a:off x="693424" y="4379715"/>
            <a:ext cx="5547359" cy="4148576"/>
          </a:xfrm>
          <a:prstGeom prst="rect">
            <a:avLst/>
          </a:prstGeom>
          <a:noFill/>
          <a:ln>
            <a:noFill/>
          </a:ln>
        </p:spPr>
        <p:txBody>
          <a:bodyPr spcFirstLastPara="1" wrap="square" lIns="88075" tIns="44025" rIns="88075" bIns="44025" anchor="t" anchorCtr="0">
            <a:noAutofit/>
          </a:bodyPr>
          <a:lstStyle/>
          <a:p>
            <a:pPr marL="171450" marR="0" lvl="1" indent="0" algn="l" rtl="0">
              <a:lnSpc>
                <a:spcPct val="100000"/>
              </a:lnSpc>
              <a:spcBef>
                <a:spcPts val="0"/>
              </a:spcBef>
              <a:spcAft>
                <a:spcPts val="0"/>
              </a:spcAft>
              <a:buClr>
                <a:schemeClr val="dk1"/>
              </a:buClr>
              <a:buSzPts val="1200"/>
              <a:buFont typeface="Arial"/>
              <a:buNone/>
            </a:pPr>
            <a:endParaRPr/>
          </a:p>
        </p:txBody>
      </p:sp>
      <p:sp>
        <p:nvSpPr>
          <p:cNvPr id="388" name="Google Shape;388;p6:notes"/>
          <p:cNvSpPr txBox="1">
            <a:spLocks noGrp="1"/>
          </p:cNvSpPr>
          <p:nvPr>
            <p:ph type="sldNum" idx="12"/>
          </p:nvPr>
        </p:nvSpPr>
        <p:spPr>
          <a:xfrm>
            <a:off x="3927770" y="8757944"/>
            <a:ext cx="3004821" cy="460790"/>
          </a:xfrm>
          <a:prstGeom prst="rect">
            <a:avLst/>
          </a:prstGeom>
          <a:noFill/>
          <a:ln>
            <a:noFill/>
          </a:ln>
        </p:spPr>
        <p:txBody>
          <a:bodyPr spcFirstLastPara="1" wrap="square" lIns="88075" tIns="44025" rIns="88075" bIns="440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0:notes"/>
          <p:cNvSpPr>
            <a:spLocks noGrp="1" noRot="1" noChangeAspect="1"/>
          </p:cNvSpPr>
          <p:nvPr>
            <p:ph type="sldImg" idx="2"/>
          </p:nvPr>
        </p:nvSpPr>
        <p:spPr>
          <a:xfrm>
            <a:off x="1163638" y="692150"/>
            <a:ext cx="46069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0:notes"/>
          <p:cNvSpPr txBox="1">
            <a:spLocks noGrp="1"/>
          </p:cNvSpPr>
          <p:nvPr>
            <p:ph type="body" idx="1"/>
          </p:nvPr>
        </p:nvSpPr>
        <p:spPr>
          <a:xfrm>
            <a:off x="693424" y="4379715"/>
            <a:ext cx="5547359" cy="4148576"/>
          </a:xfrm>
          <a:prstGeom prst="rect">
            <a:avLst/>
          </a:prstGeom>
          <a:noFill/>
          <a:ln>
            <a:noFill/>
          </a:ln>
        </p:spPr>
        <p:txBody>
          <a:bodyPr spcFirstLastPara="1" wrap="square" lIns="88075" tIns="44025" rIns="88075" bIns="44025" anchor="t" anchorCtr="0">
            <a:noAutofit/>
          </a:bodyPr>
          <a:lstStyle/>
          <a:p>
            <a:pPr marL="171450" marR="0" lvl="1" indent="0" algn="l" rtl="0">
              <a:lnSpc>
                <a:spcPct val="100000"/>
              </a:lnSpc>
              <a:spcBef>
                <a:spcPts val="0"/>
              </a:spcBef>
              <a:spcAft>
                <a:spcPts val="0"/>
              </a:spcAft>
              <a:buClr>
                <a:schemeClr val="dk1"/>
              </a:buClr>
              <a:buSzPts val="1200"/>
              <a:buFont typeface="Arial"/>
              <a:buNone/>
            </a:pPr>
            <a:endParaRPr>
              <a:solidFill>
                <a:schemeClr val="dk1"/>
              </a:solidFill>
            </a:endParaRPr>
          </a:p>
        </p:txBody>
      </p:sp>
      <p:sp>
        <p:nvSpPr>
          <p:cNvPr id="520" name="Google Shape;520;p10:notes"/>
          <p:cNvSpPr txBox="1">
            <a:spLocks noGrp="1"/>
          </p:cNvSpPr>
          <p:nvPr>
            <p:ph type="sldNum" idx="12"/>
          </p:nvPr>
        </p:nvSpPr>
        <p:spPr>
          <a:xfrm>
            <a:off x="3927770" y="8757944"/>
            <a:ext cx="3004821" cy="460790"/>
          </a:xfrm>
          <a:prstGeom prst="rect">
            <a:avLst/>
          </a:prstGeom>
          <a:noFill/>
          <a:ln>
            <a:noFill/>
          </a:ln>
        </p:spPr>
        <p:txBody>
          <a:bodyPr spcFirstLastPara="1" wrap="square" lIns="88075" tIns="44025" rIns="88075" bIns="440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70727">
              <a:defRPr/>
            </a:pPr>
            <a:fld id="{DC7191D3-4E4B-42E3-96E0-819975A3A0A6}" type="slidenum">
              <a:rPr lang="en-US">
                <a:solidFill>
                  <a:srgbClr val="000000"/>
                </a:solidFill>
                <a:latin typeface="BLK Fort"/>
              </a:rPr>
              <a:pPr defTabSz="970727">
                <a:defRPr/>
              </a:pPr>
              <a:t>7</a:t>
            </a:fld>
            <a:endParaRPr lang="en-US" dirty="0">
              <a:solidFill>
                <a:srgbClr val="000000"/>
              </a:solidFill>
              <a:latin typeface="BLK Fort"/>
            </a:endParaRPr>
          </a:p>
        </p:txBody>
      </p:sp>
    </p:spTree>
    <p:extLst>
      <p:ext uri="{BB962C8B-B14F-4D97-AF65-F5344CB8AC3E}">
        <p14:creationId xmlns:p14="http://schemas.microsoft.com/office/powerpoint/2010/main" val="74473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70727">
              <a:defRPr/>
            </a:pPr>
            <a:fld id="{DC7191D3-4E4B-42E3-96E0-819975A3A0A6}" type="slidenum">
              <a:rPr lang="en-US">
                <a:solidFill>
                  <a:srgbClr val="000000"/>
                </a:solidFill>
                <a:latin typeface="BLK Fort"/>
              </a:rPr>
              <a:pPr defTabSz="970727">
                <a:defRPr/>
              </a:pPr>
              <a:t>8</a:t>
            </a:fld>
            <a:endParaRPr lang="en-US" dirty="0">
              <a:solidFill>
                <a:srgbClr val="000000"/>
              </a:solidFill>
              <a:latin typeface="BLK Fort"/>
            </a:endParaRPr>
          </a:p>
        </p:txBody>
      </p:sp>
    </p:spTree>
    <p:extLst>
      <p:ext uri="{BB962C8B-B14F-4D97-AF65-F5344CB8AC3E}">
        <p14:creationId xmlns:p14="http://schemas.microsoft.com/office/powerpoint/2010/main" val="319300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963477C-435C-4B7C-A7F3-1054558B0F1E}" type="slidenum">
              <a:rPr lang="en-US"/>
              <a:t>10</a:t>
            </a:fld>
            <a:endParaRPr lang="en-US" dirty="0"/>
          </a:p>
        </p:txBody>
      </p:sp>
      <p:sp>
        <p:nvSpPr>
          <p:cNvPr id="738306" name="Rectangle 2"/>
          <p:cNvSpPr>
            <a:spLocks noGrp="1" noRot="1" noChangeAspect="1" noChangeArrowheads="1" noTextEdit="1"/>
          </p:cNvSpPr>
          <p:nvPr>
            <p:ph type="sldImg"/>
          </p:nvPr>
        </p:nvSpPr>
        <p:spPr>
          <a:xfrm>
            <a:off x="1182688" y="698500"/>
            <a:ext cx="4645025" cy="3484563"/>
          </a:xfrm>
        </p:spPr>
      </p:sp>
      <p:sp>
        <p:nvSpPr>
          <p:cNvPr id="738307" name="Rectangle 3"/>
          <p:cNvSpPr>
            <a:spLocks noGrp="1" noChangeArrowheads="1"/>
          </p:cNvSpPr>
          <p:nvPr>
            <p:ph type="body" idx="1"/>
          </p:nvPr>
        </p:nvSpPr>
        <p:spPr>
          <a:xfrm>
            <a:off x="701362" y="4416112"/>
            <a:ext cx="5607678" cy="4180818"/>
          </a:xfrm>
        </p:spPr>
        <p:txBody>
          <a:bodyPr/>
          <a:lstStyle/>
          <a:p>
            <a:r>
              <a:rPr lang="en-US" dirty="0"/>
              <a:t>Double check with MAPIC on charts</a:t>
            </a:r>
            <a:r>
              <a:rPr lang="es-MX" dirty="0"/>
              <a:t>’ axis</a:t>
            </a:r>
            <a:endParaRPr lang="en-US" dirty="0"/>
          </a:p>
        </p:txBody>
      </p:sp>
    </p:spTree>
    <p:extLst>
      <p:ext uri="{BB962C8B-B14F-4D97-AF65-F5344CB8AC3E}">
        <p14:creationId xmlns:p14="http://schemas.microsoft.com/office/powerpoint/2010/main" val="1014086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p:spTree>
      <p:nvGrpSpPr>
        <p:cNvPr id="1" name=""/>
        <p:cNvGrpSpPr/>
        <p:nvPr/>
      </p:nvGrpSpPr>
      <p:grpSpPr>
        <a:xfrm>
          <a:off x="0" y="0"/>
          <a:ext cx="0" cy="0"/>
          <a:chOff x="0" y="0"/>
          <a:chExt cx="0" cy="0"/>
        </a:xfrm>
      </p:grpSpPr>
      <p:sp>
        <p:nvSpPr>
          <p:cNvPr id="15" name="Text Placeholder 4"/>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2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E932F4A9-3F9C-47DB-876F-2B86D788C6F3}"/>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20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a:t>
            </a:r>
            <a:r>
              <a:rPr lang="en-US" dirty="0"/>
              <a:t>6</a:t>
            </a:r>
            <a:r>
              <a:rPr dirty="0"/>
              <a:t>pt BLK Fort)</a:t>
            </a:r>
          </a:p>
        </p:txBody>
      </p:sp>
      <p:sp>
        <p:nvSpPr>
          <p:cNvPr id="10" name="Footer Placeholder 3"/>
          <p:cNvSpPr>
            <a:spLocks noGrp="1"/>
          </p:cNvSpPr>
          <p:nvPr>
            <p:ph type="ftr" sz="quarter" idx="10"/>
          </p:nvPr>
        </p:nvSpPr>
        <p:spPr>
          <a:xfrm>
            <a:off x="344043" y="6309360"/>
            <a:ext cx="8455914" cy="548640"/>
          </a:xfrm>
          <a:prstGeom prst="rect">
            <a:avLst/>
          </a:prstGeom>
        </p:spPr>
        <p:txBody>
          <a:bodyPr lIns="0" rIns="0" anchor="t" anchorCtr="0"/>
          <a:lstStyle>
            <a:lvl1pPr algn="l">
              <a:defRPr>
                <a:solidFill>
                  <a:schemeClr val="tx1"/>
                </a:solidFill>
              </a:defRPr>
            </a:lvl1pPr>
          </a:lstStyle>
          <a:p>
            <a:r>
              <a:rPr lang="en-US"/>
              <a:t>FOR FINANCIAL PROFESSIONAL USE ONLY – NOT FOR PUBLIC DISTRIBUTION</a:t>
            </a:r>
            <a:endParaRPr lang="en-US" dirty="0"/>
          </a:p>
        </p:txBody>
      </p:sp>
      <p:sp>
        <p:nvSpPr>
          <p:cNvPr id="9" name="Text Placeholder 3"/>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4" name="Picture 13">
            <a:extLst>
              <a:ext uri="{FF2B5EF4-FFF2-40B4-BE49-F238E27FC236}">
                <a16:creationId xmlns:a16="http://schemas.microsoft.com/office/drawing/2014/main" id="{CEAD1040-0C2E-481D-9644-43F6E700F5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7" name="Title 1">
            <a:extLst>
              <a:ext uri="{FF2B5EF4-FFF2-40B4-BE49-F238E27FC236}">
                <a16:creationId xmlns:a16="http://schemas.microsoft.com/office/drawing/2014/main" id="{DF941D7D-5EEE-4DA5-B21E-5FDD04BA89DC}"/>
              </a:ext>
            </a:extLst>
          </p:cNvPr>
          <p:cNvSpPr>
            <a:spLocks noGrp="1"/>
          </p:cNvSpPr>
          <p:nvPr>
            <p:ph type="ctrTitle" hasCustomPrompt="1"/>
          </p:nvPr>
        </p:nvSpPr>
        <p:spPr>
          <a:xfrm>
            <a:off x="305330" y="3127270"/>
            <a:ext cx="8455914" cy="1600200"/>
          </a:xfrm>
        </p:spPr>
        <p:txBody>
          <a:bodyPr lIns="0" tIns="0" rIns="0" bIns="0" anchor="t" anchorCtr="0">
            <a:noAutofit/>
          </a:bodyPr>
          <a:lstStyle>
            <a:lvl1pPr>
              <a:lnSpc>
                <a:spcPct val="85000"/>
              </a:lnSpc>
              <a:defRPr sz="3750" b="0"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4234703522"/>
      </p:ext>
    </p:extLst>
  </p:cSld>
  <p:clrMapOvr>
    <a:masterClrMapping/>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Text Placeholder 5"/>
          <p:cNvSpPr>
            <a:spLocks noGrp="1"/>
          </p:cNvSpPr>
          <p:nvPr>
            <p:ph type="body" sz="quarter" idx="15" hasCustomPrompt="1"/>
          </p:nvPr>
        </p:nvSpPr>
        <p:spPr>
          <a:xfrm>
            <a:off x="344043" y="1254072"/>
            <a:ext cx="8455914" cy="4846320"/>
          </a:xfrm>
        </p:spPr>
        <p:txBody>
          <a:bodyPr/>
          <a:lstStyle>
            <a:lvl1pPr>
              <a:defRPr/>
            </a:lvl1pPr>
          </a:lstStyle>
          <a:p>
            <a:pPr lvl="0"/>
            <a:r>
              <a:rPr dirty="0"/>
              <a:t>Click to add text – (14pt BLK Fort Bold). To apply bullets go to the increase/decrease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4" name="Footer Placeholder 3"/>
          <p:cNvSpPr>
            <a:spLocks noGrp="1"/>
          </p:cNvSpPr>
          <p:nvPr>
            <p:ph type="ftr" sz="quarter" idx="14"/>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34038220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NOT FOR PUBLIC DISTRIBUTION</a:t>
            </a:r>
            <a:endParaRPr/>
          </a:p>
        </p:txBody>
      </p:sp>
      <p:sp>
        <p:nvSpPr>
          <p:cNvPr id="10" name="source 2"/>
          <p:cNvSpPr>
            <a:spLocks noGrp="1"/>
          </p:cNvSpPr>
          <p:nvPr>
            <p:ph type="body" sz="quarter" idx="17" hasCustomPrompt="1"/>
          </p:nvPr>
        </p:nvSpPr>
        <p:spPr>
          <a:xfrm>
            <a:off x="4760976"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3" name="Content Placeholder 1"/>
          <p:cNvSpPr>
            <a:spLocks noGrp="1"/>
          </p:cNvSpPr>
          <p:nvPr>
            <p:ph sz="quarter" idx="15" hasCustomPrompt="1"/>
          </p:nvPr>
        </p:nvSpPr>
        <p:spPr>
          <a:xfrm>
            <a:off x="304800" y="1186587"/>
            <a:ext cx="4082300" cy="4846320"/>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increase/decrease list level button on the home tab</a:t>
            </a:r>
            <a:r>
              <a:rPr lang="en-US" dirty="0"/>
              <a:t>.</a:t>
            </a:r>
            <a:endParaRPr dirty="0"/>
          </a:p>
          <a:p>
            <a:pPr lvl="1"/>
            <a:r>
              <a:rPr dirty="0"/>
              <a:t>Second level</a:t>
            </a:r>
          </a:p>
          <a:p>
            <a:pPr lvl="2"/>
            <a:r>
              <a:rPr dirty="0"/>
              <a:t>Third level</a:t>
            </a:r>
          </a:p>
          <a:p>
            <a:pPr lvl="3"/>
            <a:r>
              <a:rPr dirty="0"/>
              <a:t>Fourth level</a:t>
            </a:r>
          </a:p>
          <a:p>
            <a:pPr lvl="4"/>
            <a:r>
              <a:rPr dirty="0"/>
              <a:t>Fifth level</a:t>
            </a:r>
          </a:p>
        </p:txBody>
      </p:sp>
      <p:sp>
        <p:nvSpPr>
          <p:cNvPr id="6" name="Title 5">
            <a:extLst>
              <a:ext uri="{FF2B5EF4-FFF2-40B4-BE49-F238E27FC236}">
                <a16:creationId xmlns:a16="http://schemas.microsoft.com/office/drawing/2014/main" id="{97E85AA2-2A42-4DC6-89C0-4CCC66F3C8A4}"/>
              </a:ext>
            </a:extLst>
          </p:cNvPr>
          <p:cNvSpPr>
            <a:spLocks noGrp="1"/>
          </p:cNvSpPr>
          <p:nvPr>
            <p:ph type="title"/>
          </p:nvPr>
        </p:nvSpPr>
        <p:spPr/>
        <p:txBody>
          <a:bodyPr/>
          <a:lstStyle/>
          <a:p>
            <a:r>
              <a:rPr lang="en-US"/>
              <a:t>Click to edit Master title style</a:t>
            </a:r>
            <a:endParaRPr dirty="0"/>
          </a:p>
        </p:txBody>
      </p:sp>
      <p:sp>
        <p:nvSpPr>
          <p:cNvPr id="9" name="Content Placeholder 3">
            <a:extLst>
              <a:ext uri="{FF2B5EF4-FFF2-40B4-BE49-F238E27FC236}">
                <a16:creationId xmlns:a16="http://schemas.microsoft.com/office/drawing/2014/main" id="{C9E33BD5-74EE-4973-970D-33CB935B89F4}"/>
              </a:ext>
            </a:extLst>
          </p:cNvPr>
          <p:cNvSpPr>
            <a:spLocks noGrp="1"/>
          </p:cNvSpPr>
          <p:nvPr>
            <p:ph sz="quarter" idx="16" hasCustomPrompt="1"/>
          </p:nvPr>
        </p:nvSpPr>
        <p:spPr>
          <a:xfrm>
            <a:off x="4760976" y="1547178"/>
            <a:ext cx="4078224" cy="4472621"/>
          </a:xfrm>
        </p:spPr>
        <p:txBody>
          <a:bodyPr lIns="13716" rIns="13716"/>
          <a:lstStyle>
            <a:lvl1pPr>
              <a:defRPr sz="1400"/>
            </a:lvl1pPr>
            <a:lvl2pPr>
              <a:defRPr/>
            </a:lvl2pPr>
            <a:lvl3pPr marL="274320">
              <a:defRPr/>
            </a:lvl3pPr>
            <a:lvl4pPr marL="411480">
              <a:defRPr/>
            </a:lvl4pPr>
            <a:lvl5pPr marL="548640">
              <a:defRPr/>
            </a:lvl5pPr>
          </a:lstStyle>
          <a:p>
            <a:pPr lvl="0"/>
            <a:r>
              <a:rPr dirty="0"/>
              <a:t>Click on the icon to insert content</a:t>
            </a:r>
          </a:p>
          <a:p>
            <a:pPr lvl="1"/>
            <a:r>
              <a:rPr dirty="0"/>
              <a:t>Second level</a:t>
            </a:r>
          </a:p>
          <a:p>
            <a:pPr lvl="2"/>
            <a:r>
              <a:rPr dirty="0"/>
              <a:t>Third level</a:t>
            </a:r>
          </a:p>
          <a:p>
            <a:pPr lvl="3"/>
            <a:r>
              <a:rPr dirty="0"/>
              <a:t>Fourth level</a:t>
            </a:r>
          </a:p>
          <a:p>
            <a:pPr lvl="4"/>
            <a:r>
              <a:rPr dirty="0"/>
              <a:t>Fifth level</a:t>
            </a:r>
          </a:p>
        </p:txBody>
      </p:sp>
      <p:sp>
        <p:nvSpPr>
          <p:cNvPr id="11" name="Text Placeholder 3">
            <a:extLst>
              <a:ext uri="{FF2B5EF4-FFF2-40B4-BE49-F238E27FC236}">
                <a16:creationId xmlns:a16="http://schemas.microsoft.com/office/drawing/2014/main" id="{E8F11CA1-F71A-4CB0-9C96-7A78F2B840E7}"/>
              </a:ext>
            </a:extLst>
          </p:cNvPr>
          <p:cNvSpPr>
            <a:spLocks noGrp="1"/>
          </p:cNvSpPr>
          <p:nvPr>
            <p:ph type="body" sz="quarter" idx="33" hasCustomPrompt="1"/>
          </p:nvPr>
        </p:nvSpPr>
        <p:spPr>
          <a:xfrm>
            <a:off x="4760976"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Tree>
    <p:extLst>
      <p:ext uri="{BB962C8B-B14F-4D97-AF65-F5344CB8AC3E}">
        <p14:creationId xmlns:p14="http://schemas.microsoft.com/office/powerpoint/2010/main" val="36148592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har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NOT FOR PUBLIC DISTRIBUTION</a:t>
            </a:r>
            <a:endParaRPr/>
          </a:p>
        </p:txBody>
      </p:sp>
      <p:sp>
        <p:nvSpPr>
          <p:cNvPr id="11" name="source 3"/>
          <p:cNvSpPr>
            <a:spLocks noGrp="1"/>
          </p:cNvSpPr>
          <p:nvPr>
            <p:ph type="body" sz="quarter" idx="17" hasCustomPrompt="1"/>
          </p:nvPr>
        </p:nvSpPr>
        <p:spPr>
          <a:xfrm>
            <a:off x="4760976"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5" name="Content Placeholder 3"/>
          <p:cNvSpPr>
            <a:spLocks noGrp="1"/>
          </p:cNvSpPr>
          <p:nvPr>
            <p:ph sz="quarter" idx="16" hasCustomPrompt="1"/>
          </p:nvPr>
        </p:nvSpPr>
        <p:spPr>
          <a:xfrm>
            <a:off x="4760976" y="1547178"/>
            <a:ext cx="4078224" cy="4472621"/>
          </a:xfrm>
        </p:spPr>
        <p:txBody>
          <a:bodyPr lIns="13716" rIns="13716"/>
          <a:lstStyle>
            <a:lvl1pPr>
              <a:defRPr sz="1400"/>
            </a:lvl1pPr>
            <a:lvl2pPr>
              <a:defRPr/>
            </a:lvl2pPr>
            <a:lvl3pPr marL="274320">
              <a:defRPr/>
            </a:lvl3pPr>
            <a:lvl4pPr marL="411480">
              <a:defRPr/>
            </a:lvl4pPr>
            <a:lvl5pPr marL="548640">
              <a:defRPr/>
            </a:lvl5pPr>
          </a:lstStyle>
          <a:p>
            <a:pPr lvl="0"/>
            <a:r>
              <a:rPr dirty="0"/>
              <a:t>Click on the icon to insert content</a:t>
            </a:r>
          </a:p>
          <a:p>
            <a:pPr lvl="1"/>
            <a:r>
              <a:rPr dirty="0"/>
              <a:t>Second level</a:t>
            </a:r>
          </a:p>
          <a:p>
            <a:pPr lvl="2"/>
            <a:r>
              <a:rPr dirty="0"/>
              <a:t>Third level</a:t>
            </a:r>
          </a:p>
          <a:p>
            <a:pPr lvl="3"/>
            <a:r>
              <a:rPr dirty="0"/>
              <a:t>Fourth level</a:t>
            </a:r>
          </a:p>
          <a:p>
            <a:pPr lvl="4"/>
            <a:r>
              <a:rPr dirty="0"/>
              <a:t>Fifth level</a:t>
            </a:r>
          </a:p>
        </p:txBody>
      </p:sp>
      <p:sp>
        <p:nvSpPr>
          <p:cNvPr id="14" name="Text Placeholder 3"/>
          <p:cNvSpPr>
            <a:spLocks noGrp="1"/>
          </p:cNvSpPr>
          <p:nvPr>
            <p:ph type="body" sz="quarter" idx="33" hasCustomPrompt="1"/>
          </p:nvPr>
        </p:nvSpPr>
        <p:spPr>
          <a:xfrm>
            <a:off x="4760976"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Chart/table title (14pt BLK Fort Extrabold)</a:t>
            </a:r>
          </a:p>
        </p:txBody>
      </p:sp>
      <p:sp>
        <p:nvSpPr>
          <p:cNvPr id="12" name="source 2"/>
          <p:cNvSpPr>
            <a:spLocks noGrp="1"/>
          </p:cNvSpPr>
          <p:nvPr>
            <p:ph type="body" sz="quarter" idx="12" hasCustomPrompt="1"/>
          </p:nvPr>
        </p:nvSpPr>
        <p:spPr>
          <a:xfrm>
            <a:off x="304800"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3" name="Content Placeholder 2"/>
          <p:cNvSpPr>
            <a:spLocks noGrp="1"/>
          </p:cNvSpPr>
          <p:nvPr>
            <p:ph sz="quarter" idx="15" hasCustomPrompt="1"/>
          </p:nvPr>
        </p:nvSpPr>
        <p:spPr>
          <a:xfrm>
            <a:off x="304800" y="1547177"/>
            <a:ext cx="4082300" cy="4463241"/>
          </a:xfrm>
        </p:spPr>
        <p:txBody>
          <a:bodyPr vert="horz" lIns="13716" tIns="0" rIns="13716" bIns="0" rtlCol="0">
            <a:noAutofit/>
          </a:bodyPr>
          <a:lstStyle>
            <a:lvl1pPr>
              <a:defRPr sz="1400"/>
            </a:lvl1pPr>
            <a:lvl2pPr>
              <a:defRPr/>
            </a:lvl2pPr>
            <a:lvl3pPr marL="274320">
              <a:defRPr/>
            </a:lvl3pPr>
            <a:lvl4pPr marL="411480">
              <a:defRPr/>
            </a:lvl4pPr>
            <a:lvl5pPr marL="548640">
              <a:defRPr/>
            </a:lvl5pPr>
          </a:lstStyle>
          <a:p>
            <a:pPr lvl="0"/>
            <a:r>
              <a:rPr dirty="0"/>
              <a:t>Click on the icon to insert content</a:t>
            </a:r>
          </a:p>
          <a:p>
            <a:pPr lvl="1"/>
            <a:r>
              <a:rPr dirty="0"/>
              <a:t>Second level</a:t>
            </a:r>
          </a:p>
          <a:p>
            <a:pPr lvl="2"/>
            <a:r>
              <a:rPr dirty="0"/>
              <a:t>Third level</a:t>
            </a:r>
          </a:p>
          <a:p>
            <a:pPr lvl="3"/>
            <a:r>
              <a:rPr dirty="0"/>
              <a:t>Fourth level</a:t>
            </a:r>
          </a:p>
          <a:p>
            <a:pPr lvl="4"/>
            <a:r>
              <a:rPr dirty="0"/>
              <a:t>Fifth level</a:t>
            </a:r>
          </a:p>
        </p:txBody>
      </p:sp>
      <p:sp>
        <p:nvSpPr>
          <p:cNvPr id="9" name="Text Placeholder 2"/>
          <p:cNvSpPr>
            <a:spLocks noGrp="1"/>
          </p:cNvSpPr>
          <p:nvPr>
            <p:ph type="body" sz="quarter" idx="36" hasCustomPrompt="1"/>
          </p:nvPr>
        </p:nvSpPr>
        <p:spPr>
          <a:xfrm>
            <a:off x="304800"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Chart/table title (14pt BLK Fort Extrabold)</a:t>
            </a:r>
          </a:p>
        </p:txBody>
      </p:sp>
      <p:sp>
        <p:nvSpPr>
          <p:cNvPr id="3" name="Title 2">
            <a:extLst>
              <a:ext uri="{FF2B5EF4-FFF2-40B4-BE49-F238E27FC236}">
                <a16:creationId xmlns:a16="http://schemas.microsoft.com/office/drawing/2014/main" id="{B8049F9A-F6AC-4599-B569-E938DA9E4AA1}"/>
              </a:ext>
            </a:extLst>
          </p:cNvPr>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7816413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p:txBody>
          <a:bodyPr/>
          <a:lstStyle/>
          <a:p>
            <a:r>
              <a:rPr lang="en-US"/>
              <a:t>FOR FINANCIAL PROFESSIONAL USE ONLY – NOT FOR PUBLIC DISTRIBUTION</a:t>
            </a:r>
            <a:endParaRPr/>
          </a:p>
        </p:txBody>
      </p:sp>
      <p:sp>
        <p:nvSpPr>
          <p:cNvPr id="23" name="source 4"/>
          <p:cNvSpPr>
            <a:spLocks noGrp="1"/>
          </p:cNvSpPr>
          <p:nvPr>
            <p:ph type="body" sz="quarter" idx="17" hasCustomPrompt="1"/>
          </p:nvPr>
        </p:nvSpPr>
        <p:spPr>
          <a:xfrm>
            <a:off x="4760976"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42" name="Content Placeholder 4"/>
          <p:cNvSpPr>
            <a:spLocks noGrp="1"/>
          </p:cNvSpPr>
          <p:nvPr>
            <p:ph sz="quarter" idx="40" hasCustomPrompt="1"/>
          </p:nvPr>
        </p:nvSpPr>
        <p:spPr>
          <a:xfrm>
            <a:off x="4760976" y="4238671"/>
            <a:ext cx="4078224" cy="1796365"/>
          </a:xfrm>
        </p:spPr>
        <p:txBody>
          <a:bodyPr lIns="13716" rIns="13716"/>
          <a:lstStyle>
            <a:lvl1pPr>
              <a:defRPr sz="1200" b="1" baseline="0"/>
            </a:lvl1pPr>
          </a:lstStyle>
          <a:p>
            <a:pPr lvl="0"/>
            <a:r>
              <a:t>Click on the icon to insert content</a:t>
            </a:r>
          </a:p>
          <a:p>
            <a:pPr lvl="1"/>
            <a:r>
              <a:t>Second level</a:t>
            </a:r>
          </a:p>
        </p:txBody>
      </p:sp>
      <p:sp>
        <p:nvSpPr>
          <p:cNvPr id="41" name="Text Placeholder 4"/>
          <p:cNvSpPr>
            <a:spLocks noGrp="1"/>
          </p:cNvSpPr>
          <p:nvPr>
            <p:ph type="body" sz="quarter" idx="39" hasCustomPrompt="1"/>
          </p:nvPr>
        </p:nvSpPr>
        <p:spPr>
          <a:xfrm>
            <a:off x="4760976" y="3837134"/>
            <a:ext cx="4078224" cy="307777"/>
          </a:xfrm>
          <a:solidFill>
            <a:schemeClr val="bg1"/>
          </a:solidFill>
          <a:effectLst>
            <a:outerShdw dist="38100" dir="5400000" algn="t" rotWithShape="0">
              <a:schemeClr val="tx1"/>
            </a:outerShdw>
          </a:effectLst>
        </p:spPr>
        <p:txBody>
          <a:bodyPr vert="horz" lIns="13716" tIns="45720" rIns="13716" bIns="45720" rtlCol="0" anchor="b" anchorCtr="0">
            <a:spAutoFit/>
          </a:bodyPr>
          <a:lstStyle>
            <a:lvl1pPr>
              <a:defRPr sz="1400" b="0">
                <a:latin typeface="+mj-lt"/>
              </a:defRPr>
            </a:lvl1pPr>
          </a:lstStyle>
          <a:p>
            <a:pPr lvl="0"/>
            <a:r>
              <a:rPr lang="en-US" dirty="0"/>
              <a:t>Chart/table title (14pt BLK Fort Extrabold)</a:t>
            </a:r>
          </a:p>
        </p:txBody>
      </p:sp>
      <p:sp>
        <p:nvSpPr>
          <p:cNvPr id="21" name="source 3"/>
          <p:cNvSpPr>
            <a:spLocks noGrp="1"/>
          </p:cNvSpPr>
          <p:nvPr>
            <p:ph type="body" sz="quarter" idx="12" hasCustomPrompt="1"/>
          </p:nvPr>
        </p:nvSpPr>
        <p:spPr>
          <a:xfrm>
            <a:off x="304800"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9" name="Content Placeholder 3"/>
          <p:cNvSpPr>
            <a:spLocks noGrp="1"/>
          </p:cNvSpPr>
          <p:nvPr>
            <p:ph sz="quarter" idx="37" hasCustomPrompt="1"/>
          </p:nvPr>
        </p:nvSpPr>
        <p:spPr>
          <a:xfrm>
            <a:off x="304800" y="4238671"/>
            <a:ext cx="4078224" cy="1796365"/>
          </a:xfrm>
        </p:spPr>
        <p:txBody>
          <a:bodyPr lIns="13716" rIns="13716"/>
          <a:lstStyle>
            <a:lvl1pPr>
              <a:defRPr sz="1200" b="1" baseline="0"/>
            </a:lvl1pPr>
          </a:lstStyle>
          <a:p>
            <a:pPr lvl="0"/>
            <a:r>
              <a:rPr dirty="0"/>
              <a:t>Click on the icon to insert content</a:t>
            </a:r>
          </a:p>
          <a:p>
            <a:pPr lvl="1"/>
            <a:r>
              <a:rPr dirty="0"/>
              <a:t>Second level</a:t>
            </a:r>
          </a:p>
        </p:txBody>
      </p:sp>
      <p:sp>
        <p:nvSpPr>
          <p:cNvPr id="32" name="Text Placeholder 3"/>
          <p:cNvSpPr>
            <a:spLocks noGrp="1"/>
          </p:cNvSpPr>
          <p:nvPr>
            <p:ph type="body" sz="quarter" idx="36" hasCustomPrompt="1"/>
          </p:nvPr>
        </p:nvSpPr>
        <p:spPr>
          <a:xfrm>
            <a:off x="304800" y="3837134"/>
            <a:ext cx="4078224" cy="307777"/>
          </a:xfrm>
          <a:solidFill>
            <a:schemeClr val="bg1"/>
          </a:solidFill>
          <a:effectLst>
            <a:outerShdw dist="38100" dir="5400000" algn="t" rotWithShape="0">
              <a:schemeClr val="tx1"/>
            </a:outerShdw>
          </a:effectLst>
        </p:spPr>
        <p:txBody>
          <a:bodyPr vert="horz" lIns="13716" tIns="45720" rIns="13716" bIns="45720" rtlCol="0" anchor="b" anchorCtr="0">
            <a:spAutoFit/>
          </a:bodyPr>
          <a:lstStyle>
            <a:lvl1pPr>
              <a:defRPr sz="1400" b="0">
                <a:latin typeface="+mj-lt"/>
              </a:defRPr>
            </a:lvl1pPr>
          </a:lstStyle>
          <a:p>
            <a:pPr lvl="0"/>
            <a:r>
              <a:rPr lang="en-US" dirty="0"/>
              <a:t>Chart/table title (14pt BLK Fort Extrabold)</a:t>
            </a:r>
          </a:p>
        </p:txBody>
      </p:sp>
      <p:sp>
        <p:nvSpPr>
          <p:cNvPr id="18" name="source 2"/>
          <p:cNvSpPr>
            <a:spLocks noGrp="1"/>
          </p:cNvSpPr>
          <p:nvPr>
            <p:ph type="body" sz="quarter" idx="32" hasCustomPrompt="1"/>
          </p:nvPr>
        </p:nvSpPr>
        <p:spPr>
          <a:xfrm>
            <a:off x="4760976" y="3511605"/>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20" name="Content Placeholder 2"/>
          <p:cNvSpPr>
            <a:spLocks noGrp="1"/>
          </p:cNvSpPr>
          <p:nvPr>
            <p:ph sz="quarter" idx="34" hasCustomPrompt="1"/>
          </p:nvPr>
        </p:nvSpPr>
        <p:spPr>
          <a:xfrm>
            <a:off x="4760976" y="1553205"/>
            <a:ext cx="4078224" cy="1796400"/>
          </a:xfrm>
        </p:spPr>
        <p:txBody>
          <a:bodyPr lIns="13716" rIns="13716"/>
          <a:lstStyle>
            <a:lvl1pPr>
              <a:defRPr sz="1200" b="1" baseline="0"/>
            </a:lvl1pPr>
          </a:lstStyle>
          <a:p>
            <a:pPr lvl="0"/>
            <a:r>
              <a:rPr dirty="0"/>
              <a:t>Click on the icon to insert content</a:t>
            </a:r>
          </a:p>
          <a:p>
            <a:pPr lvl="1"/>
            <a:r>
              <a:rPr dirty="0"/>
              <a:t>Second level</a:t>
            </a:r>
          </a:p>
        </p:txBody>
      </p:sp>
      <p:sp>
        <p:nvSpPr>
          <p:cNvPr id="19" name="Text Placeholder 2"/>
          <p:cNvSpPr>
            <a:spLocks noGrp="1"/>
          </p:cNvSpPr>
          <p:nvPr>
            <p:ph type="body" sz="quarter" idx="33" hasCustomPrompt="1"/>
          </p:nvPr>
        </p:nvSpPr>
        <p:spPr>
          <a:xfrm>
            <a:off x="4760976" y="1150486"/>
            <a:ext cx="4078224" cy="307777"/>
          </a:xfrm>
          <a:solidFill>
            <a:schemeClr val="bg1"/>
          </a:solidFill>
          <a:effectLst>
            <a:outerShdw dist="38100" dir="5400000" algn="t" rotWithShape="0">
              <a:schemeClr val="tx1"/>
            </a:outerShdw>
          </a:effectLst>
        </p:spPr>
        <p:txBody>
          <a:bodyPr vert="horz" lIns="13716" tIns="45720" rIns="13716" bIns="45720" rtlCol="0" anchor="b" anchorCtr="0">
            <a:spAutoFit/>
          </a:bodyPr>
          <a:lstStyle>
            <a:lvl1pPr>
              <a:defRPr sz="1400" b="0">
                <a:latin typeface="+mj-lt"/>
              </a:defRPr>
            </a:lvl1pPr>
          </a:lstStyle>
          <a:p>
            <a:pPr lvl="0"/>
            <a:r>
              <a:rPr lang="en-US" dirty="0"/>
              <a:t>Chart/table title (14pt BLK Fort Extrabold)</a:t>
            </a:r>
          </a:p>
        </p:txBody>
      </p:sp>
      <p:sp>
        <p:nvSpPr>
          <p:cNvPr id="15" name="source 1"/>
          <p:cNvSpPr>
            <a:spLocks noGrp="1"/>
          </p:cNvSpPr>
          <p:nvPr>
            <p:ph type="body" sz="quarter" idx="16" hasCustomPrompt="1"/>
          </p:nvPr>
        </p:nvSpPr>
        <p:spPr>
          <a:xfrm>
            <a:off x="304800" y="3511605"/>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5" name="Content Placeholder 1"/>
          <p:cNvSpPr>
            <a:spLocks noGrp="1"/>
          </p:cNvSpPr>
          <p:nvPr>
            <p:ph sz="quarter" idx="24" hasCustomPrompt="1"/>
          </p:nvPr>
        </p:nvSpPr>
        <p:spPr>
          <a:xfrm>
            <a:off x="304800" y="1553205"/>
            <a:ext cx="4078224" cy="1796400"/>
          </a:xfrm>
        </p:spPr>
        <p:txBody>
          <a:bodyPr lIns="13716" rIns="13716"/>
          <a:lstStyle>
            <a:lvl1pPr>
              <a:defRPr sz="1200" b="1" baseline="0"/>
            </a:lvl1pPr>
          </a:lstStyle>
          <a:p>
            <a:pPr lvl="0"/>
            <a:r>
              <a:rPr dirty="0"/>
              <a:t>Click on the icon to insert content</a:t>
            </a:r>
          </a:p>
          <a:p>
            <a:pPr lvl="1"/>
            <a:r>
              <a:rPr dirty="0"/>
              <a:t>Second level</a:t>
            </a:r>
          </a:p>
        </p:txBody>
      </p:sp>
      <p:sp>
        <p:nvSpPr>
          <p:cNvPr id="22" name="Text Placeholder 1"/>
          <p:cNvSpPr>
            <a:spLocks noGrp="1"/>
          </p:cNvSpPr>
          <p:nvPr>
            <p:ph type="body" sz="quarter" idx="23" hasCustomPrompt="1"/>
          </p:nvPr>
        </p:nvSpPr>
        <p:spPr>
          <a:xfrm>
            <a:off x="304800" y="1150486"/>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Chart/table title (14pt BLK Fort Extrabold)</a:t>
            </a:r>
          </a:p>
        </p:txBody>
      </p:sp>
      <p:sp>
        <p:nvSpPr>
          <p:cNvPr id="4" name="Title 3">
            <a:extLst>
              <a:ext uri="{FF2B5EF4-FFF2-40B4-BE49-F238E27FC236}">
                <a16:creationId xmlns:a16="http://schemas.microsoft.com/office/drawing/2014/main" id="{566E1980-401B-46C4-B105-8546F5DA2F86}"/>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301504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
        <p:nvSpPr>
          <p:cNvPr id="6" name="Text Placeholder 5">
            <a:extLst>
              <a:ext uri="{FF2B5EF4-FFF2-40B4-BE49-F238E27FC236}">
                <a16:creationId xmlns:a16="http://schemas.microsoft.com/office/drawing/2014/main" id="{EFB21076-AEC5-4B30-853F-17584F9CF54E}"/>
              </a:ext>
            </a:extLst>
          </p:cNvPr>
          <p:cNvSpPr>
            <a:spLocks noGrp="1" noChangeAspect="1"/>
          </p:cNvSpPr>
          <p:nvPr>
            <p:ph type="body" sz="quarter" idx="13" hasCustomPrompt="1"/>
          </p:nvPr>
        </p:nvSpPr>
        <p:spPr>
          <a:xfrm>
            <a:off x="1789012"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7" name="Text Placeholder 5">
            <a:extLst>
              <a:ext uri="{FF2B5EF4-FFF2-40B4-BE49-F238E27FC236}">
                <a16:creationId xmlns:a16="http://schemas.microsoft.com/office/drawing/2014/main" id="{FDFC0879-D543-4133-B82D-56BD66DAAFA3}"/>
              </a:ext>
            </a:extLst>
          </p:cNvPr>
          <p:cNvSpPr>
            <a:spLocks noGrp="1" noChangeAspect="1"/>
          </p:cNvSpPr>
          <p:nvPr>
            <p:ph type="body" sz="quarter" idx="14" hasCustomPrompt="1"/>
          </p:nvPr>
        </p:nvSpPr>
        <p:spPr>
          <a:xfrm>
            <a:off x="3714750"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8" name="Text Placeholder 5">
            <a:extLst>
              <a:ext uri="{FF2B5EF4-FFF2-40B4-BE49-F238E27FC236}">
                <a16:creationId xmlns:a16="http://schemas.microsoft.com/office/drawing/2014/main" id="{5B93ECC6-D873-405D-A8AC-52DA3F59BBAC}"/>
              </a:ext>
            </a:extLst>
          </p:cNvPr>
          <p:cNvSpPr>
            <a:spLocks noGrp="1" noChangeAspect="1"/>
          </p:cNvSpPr>
          <p:nvPr>
            <p:ph type="body" sz="quarter" idx="15" hasCustomPrompt="1"/>
          </p:nvPr>
        </p:nvSpPr>
        <p:spPr>
          <a:xfrm>
            <a:off x="5640488"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9" name="Text Placeholder 5">
            <a:extLst>
              <a:ext uri="{FF2B5EF4-FFF2-40B4-BE49-F238E27FC236}">
                <a16:creationId xmlns:a16="http://schemas.microsoft.com/office/drawing/2014/main" id="{A1FFFCC5-8A24-4926-8510-7A895FC47572}"/>
              </a:ext>
            </a:extLst>
          </p:cNvPr>
          <p:cNvSpPr>
            <a:spLocks noGrp="1" noChangeAspect="1"/>
          </p:cNvSpPr>
          <p:nvPr>
            <p:ph type="body" sz="quarter" idx="16" hasCustomPrompt="1"/>
          </p:nvPr>
        </p:nvSpPr>
        <p:spPr>
          <a:xfrm>
            <a:off x="1789012"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10" name="Text Placeholder 5">
            <a:extLst>
              <a:ext uri="{FF2B5EF4-FFF2-40B4-BE49-F238E27FC236}">
                <a16:creationId xmlns:a16="http://schemas.microsoft.com/office/drawing/2014/main" id="{9339DBC3-3434-42ED-8E2D-D2713F3A684A}"/>
              </a:ext>
            </a:extLst>
          </p:cNvPr>
          <p:cNvSpPr>
            <a:spLocks noGrp="1" noChangeAspect="1"/>
          </p:cNvSpPr>
          <p:nvPr>
            <p:ph type="body" sz="quarter" idx="17" hasCustomPrompt="1"/>
          </p:nvPr>
        </p:nvSpPr>
        <p:spPr>
          <a:xfrm>
            <a:off x="3714750"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11" name="Text Placeholder 5">
            <a:extLst>
              <a:ext uri="{FF2B5EF4-FFF2-40B4-BE49-F238E27FC236}">
                <a16:creationId xmlns:a16="http://schemas.microsoft.com/office/drawing/2014/main" id="{E972FA5B-C33C-4AEF-87BD-6A212030A0D3}"/>
              </a:ext>
            </a:extLst>
          </p:cNvPr>
          <p:cNvSpPr>
            <a:spLocks noGrp="1" noChangeAspect="1"/>
          </p:cNvSpPr>
          <p:nvPr>
            <p:ph type="body" sz="quarter" idx="18" hasCustomPrompt="1"/>
          </p:nvPr>
        </p:nvSpPr>
        <p:spPr>
          <a:xfrm>
            <a:off x="5640488"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4" name="Title 3">
            <a:extLst>
              <a:ext uri="{FF2B5EF4-FFF2-40B4-BE49-F238E27FC236}">
                <a16:creationId xmlns:a16="http://schemas.microsoft.com/office/drawing/2014/main" id="{934A2585-7564-4054-AA93-44FCEBD690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27327"/>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292"/>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dirty="0"/>
              <a:t>Divider title</a:t>
            </a:r>
            <a:br>
              <a:rPr lang="en-US" dirty="0"/>
            </a:br>
            <a:r>
              <a:rPr dirty="0"/>
              <a:t>(45pt BLK Fort Extrabold)</a:t>
            </a:r>
          </a:p>
        </p:txBody>
      </p:sp>
      <p:sp>
        <p:nvSpPr>
          <p:cNvPr id="3" name="Text Placeholder 2"/>
          <p:cNvSpPr>
            <a:spLocks noGrp="1"/>
          </p:cNvSpPr>
          <p:nvPr>
            <p:ph type="body" idx="1" hasCustomPrompt="1"/>
          </p:nvPr>
        </p:nvSpPr>
        <p:spPr>
          <a:xfrm>
            <a:off x="304800" y="3805561"/>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2800052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ac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16"/>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(45pt BLK Fort Extrabold)</a:t>
            </a:r>
            <a:endParaRPr dirty="0"/>
          </a:p>
        </p:txBody>
      </p:sp>
      <p:sp>
        <p:nvSpPr>
          <p:cNvPr id="3" name="Text Placeholder 2"/>
          <p:cNvSpPr>
            <a:spLocks noGrp="1"/>
          </p:cNvSpPr>
          <p:nvPr>
            <p:ph type="body" idx="1" hasCustomPrompt="1"/>
          </p:nvPr>
        </p:nvSpPr>
        <p:spPr>
          <a:xfrm>
            <a:off x="304800" y="3805585"/>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7266583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09"/>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dirty="0"/>
              <a:t>Divider title </a:t>
            </a:r>
            <a:br>
              <a:rPr lang="en-US" dirty="0"/>
            </a:br>
            <a:r>
              <a:rPr lang="en-US" dirty="0"/>
              <a:t>(45pt BLK Fort Extrabold)</a:t>
            </a:r>
            <a:endParaRPr dirty="0"/>
          </a:p>
        </p:txBody>
      </p:sp>
      <p:sp>
        <p:nvSpPr>
          <p:cNvPr id="3" name="Text Placeholder 2"/>
          <p:cNvSpPr>
            <a:spLocks noGrp="1"/>
          </p:cNvSpPr>
          <p:nvPr>
            <p:ph type="body" idx="1" hasCustomPrompt="1"/>
          </p:nvPr>
        </p:nvSpPr>
        <p:spPr>
          <a:xfrm>
            <a:off x="304800" y="3805578"/>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4479577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09"/>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(45pt BLK Fort Extrabold)</a:t>
            </a:r>
            <a:endParaRPr dirty="0"/>
          </a:p>
        </p:txBody>
      </p:sp>
      <p:sp>
        <p:nvSpPr>
          <p:cNvPr id="3" name="Text Placeholder 2"/>
          <p:cNvSpPr>
            <a:spLocks noGrp="1"/>
          </p:cNvSpPr>
          <p:nvPr>
            <p:ph type="body" idx="1" hasCustomPrompt="1"/>
          </p:nvPr>
        </p:nvSpPr>
        <p:spPr>
          <a:xfrm>
            <a:off x="304800" y="3805578"/>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5493936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3673775765"/>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 Black">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3310478977"/>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72C0EE4-69B6-46A9-A546-A20AEB7DC873}"/>
              </a:ext>
            </a:extLst>
          </p:cNvPr>
          <p:cNvSpPr/>
          <p:nvPr userDrawn="1">
            <p:custDataLst>
              <p:tags r:id="rId1"/>
            </p:custDataLst>
          </p:nvPr>
        </p:nvSpPr>
        <p:spPr>
          <a:xfrm>
            <a:off x="0" y="0"/>
            <a:ext cx="9525" cy="12700"/>
          </a:xfrm>
          <a:prstGeom prst="octagon">
            <a:avLst/>
          </a:prstGeom>
          <a:noFill/>
          <a:ln w="9525" cap="flat" cmpd="sng" algn="ctr">
            <a:noFill/>
            <a:prstDash val="solid"/>
          </a:ln>
          <a:effectLst/>
          <a:extLst>
            <a:ext uri="{909E8E84-426E-40DD-AFC4-6F175D3DCCD1}">
              <a14:hiddenFill xmlns:a14="http://schemas.microsoft.com/office/drawing/2010/main">
                <a:solidFill>
                  <a:srgbClr val="D9D9D9"/>
                </a:solidFill>
              </a14:hiddenFill>
            </a:ext>
          </a:extLst>
        </p:spPr>
        <p:txBody>
          <a:bodyPr rot="0" spcFirstLastPara="0" vertOverflow="overflow" horzOverflow="overflow" vert="horz" wrap="square" lIns="54000" tIns="27000" rIns="54000" bIns="27000" numCol="1" spcCol="0" rtlCol="0" fromWordArt="0" anchor="ctr" anchorCtr="1" forceAA="0" compatLnSpc="1">
            <a:prstTxWarp prst="textNoShape">
              <a:avLst/>
            </a:prstTxWarp>
            <a:noAutofit/>
          </a:bodyPr>
          <a:lstStyle/>
          <a:p>
            <a:pPr algn="ctr">
              <a:buClr>
                <a:schemeClr val="tx2"/>
              </a:buClr>
              <a:buSzPct val="110000"/>
            </a:pPr>
            <a:endParaRPr lang="en-US" sz="750" b="1" kern="0" dirty="0" err="1"/>
          </a:p>
        </p:txBody>
      </p:sp>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149525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3312418462"/>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 Yellow">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533853786"/>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 Pink">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1203502165"/>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04800" y="1090284"/>
            <a:ext cx="8534400" cy="4937760"/>
          </a:xfrm>
        </p:spPr>
        <p:txBody>
          <a:bodyPr/>
          <a:lstStyle>
            <a:lvl1pPr marL="274320" indent="-274320">
              <a:buClr>
                <a:schemeClr val="tx1"/>
              </a:buClr>
              <a:buFont typeface="+mj-lt"/>
              <a:buAutoNum type="arabicPeriod"/>
              <a:defRPr baseline="0"/>
            </a:lvl1pPr>
            <a:lvl3pPr marL="274320">
              <a:defRPr/>
            </a:lvl3pPr>
            <a:lvl4pPr marL="411480">
              <a:defRPr/>
            </a:lvl4pPr>
            <a:lvl5pPr marL="548640">
              <a:defRPr/>
            </a:lvl5pPr>
          </a:lstStyle>
          <a:p>
            <a:pPr lvl="0"/>
            <a:r>
              <a:rPr dirty="0"/>
              <a:t>Click to add text (14pt BLK Fort Bold) – each line has automatic numbering on this Table of Contents layout</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04302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04800" y="1082674"/>
            <a:ext cx="8534400" cy="4937760"/>
          </a:xfrm>
        </p:spPr>
        <p:txBody>
          <a:bodyPr>
            <a:noAutofit/>
          </a:bodyPr>
          <a:lstStyle>
            <a:lvl1pPr>
              <a:defRPr sz="800" b="0" baseline="0"/>
            </a:lvl1pPr>
            <a:lvl2pPr>
              <a:defRPr sz="800"/>
            </a:lvl2pPr>
            <a:lvl3pPr marL="274320">
              <a:defRPr sz="800"/>
            </a:lvl3pPr>
            <a:lvl4pPr marL="411480">
              <a:defRPr sz="800"/>
            </a:lvl4pPr>
            <a:lvl5pPr marL="548640">
              <a:defRPr sz="800"/>
            </a:lvl5pPr>
            <a:lvl6pPr marL="685800">
              <a:defRPr sz="800">
                <a:latin typeface="BLK Fort" panose="020B0503030202060203" pitchFamily="34" charset="0"/>
              </a:defRPr>
            </a:lvl6pPr>
            <a:lvl7pPr marL="822960">
              <a:defRPr sz="800">
                <a:latin typeface="BLK Fort" panose="020B0503030202060203" pitchFamily="34" charset="0"/>
              </a:defRPr>
            </a:lvl7pPr>
            <a:lvl8pPr marL="960120">
              <a:defRPr sz="800">
                <a:latin typeface="BLK Fort" panose="020B0503030202060203" pitchFamily="34" charset="0"/>
              </a:defRPr>
            </a:lvl8pPr>
            <a:lvl9pPr marL="1097280">
              <a:defRPr sz="800">
                <a:latin typeface="BLK Fort" panose="020B0503030202060203" pitchFamily="34" charset="0"/>
              </a:defRPr>
            </a:lvl9pPr>
          </a:lstStyle>
          <a:p>
            <a:pPr lvl="0"/>
            <a:r>
              <a:rPr dirty="0"/>
              <a:t>Click to add text – (8pt</a:t>
            </a:r>
            <a:r>
              <a:rPr lang="en-US" dirty="0"/>
              <a:t> BLK Fort</a:t>
            </a:r>
            <a:r>
              <a:rPr dirty="0"/>
              <a:t>).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a:p>
            <a:pPr lvl="5"/>
            <a:r>
              <a:rPr dirty="0"/>
              <a:t>Six</a:t>
            </a:r>
            <a:r>
              <a:rPr lang="en-US" dirty="0"/>
              <a:t>th level</a:t>
            </a:r>
            <a:endParaRPr dirty="0"/>
          </a:p>
          <a:p>
            <a:pPr lvl="6"/>
            <a:r>
              <a:rPr dirty="0"/>
              <a:t>Seven</a:t>
            </a:r>
            <a:r>
              <a:rPr lang="en-US" dirty="0"/>
              <a:t>th level</a:t>
            </a:r>
            <a:endParaRPr dirty="0"/>
          </a:p>
          <a:p>
            <a:pPr lvl="7"/>
            <a:r>
              <a:rPr dirty="0"/>
              <a:t>Eight</a:t>
            </a:r>
            <a:r>
              <a:rPr lang="en-US" dirty="0"/>
              <a:t>h level</a:t>
            </a:r>
            <a:endParaRPr dirty="0"/>
          </a:p>
          <a:p>
            <a:pPr lvl="8"/>
            <a:r>
              <a:rPr lang="en-US" dirty="0"/>
              <a:t>N</a:t>
            </a:r>
            <a:r>
              <a:rPr dirty="0"/>
              <a:t>in</a:t>
            </a:r>
            <a:r>
              <a:rPr lang="en-US" dirty="0"/>
              <a:t>th level</a:t>
            </a:r>
            <a:endParaRPr dirty="0"/>
          </a:p>
        </p:txBody>
      </p:sp>
      <p:sp>
        <p:nvSpPr>
          <p:cNvPr id="5" name="Title 4"/>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6845950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mpliance page">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1165136"/>
            <a:ext cx="8493478" cy="4846727"/>
          </a:xfrm>
        </p:spPr>
        <p:txBody>
          <a:bodyPr>
            <a:noAutofit/>
          </a:bodyPr>
          <a:lstStyle>
            <a:lvl1pPr>
              <a:defRPr sz="800" b="0" baseline="0"/>
            </a:lvl1pPr>
            <a:lvl2pPr>
              <a:defRPr sz="800"/>
            </a:lvl2pPr>
            <a:lvl3pPr>
              <a:defRPr sz="800"/>
            </a:lvl3pPr>
            <a:lvl4pPr>
              <a:defRPr sz="800"/>
            </a:lvl4pPr>
            <a:lvl5pPr>
              <a:defRPr sz="800"/>
            </a:lvl5pPr>
          </a:lstStyle>
          <a:p>
            <a:pPr lvl="0"/>
            <a:r>
              <a:rPr lang="en-GB" dirty="0"/>
              <a:t>Click to add text – (8pt Bold ).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a:t>Slide title - use sentence case (18pt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a:t>FOR FINANCIAL PROFESSIONAL USE ONLY – NOT FOR PUBLIC DISTRIBUTION</a:t>
            </a:r>
            <a:endParaRPr lang="en-US" dirty="0"/>
          </a:p>
        </p:txBody>
      </p:sp>
    </p:spTree>
    <p:extLst>
      <p:ext uri="{BB962C8B-B14F-4D97-AF65-F5344CB8AC3E}">
        <p14:creationId xmlns:p14="http://schemas.microsoft.com/office/powerpoint/2010/main" val="89578473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6" name="Text Placeholder 5"/>
          <p:cNvSpPr>
            <a:spLocks noGrp="1"/>
          </p:cNvSpPr>
          <p:nvPr>
            <p:ph type="body" sz="quarter" idx="15" hasCustomPrompt="1"/>
          </p:nvPr>
        </p:nvSpPr>
        <p:spPr>
          <a:xfrm>
            <a:off x="304800" y="1090295"/>
            <a:ext cx="8534400" cy="4937125"/>
          </a:xfrm>
        </p:spPr>
        <p:txBody>
          <a:bodyPr/>
          <a:lstStyle>
            <a:lvl1pPr>
              <a:defRPr/>
            </a:lvl1pPr>
          </a:lstStyle>
          <a:p>
            <a:pPr lvl="0"/>
            <a:r>
              <a:t>Click to add text – (14pt Bold). To apply bullets go to the increase / decrease list level button on the home tab.</a:t>
            </a:r>
          </a:p>
          <a:p>
            <a:pPr lvl="1"/>
            <a:r>
              <a:t>Second level</a:t>
            </a:r>
          </a:p>
          <a:p>
            <a:pPr lvl="2"/>
            <a:r>
              <a:t>Third level</a:t>
            </a:r>
          </a:p>
          <a:p>
            <a:pPr lvl="3"/>
            <a:r>
              <a:t>Fourth level</a:t>
            </a:r>
          </a:p>
          <a:p>
            <a:pPr lvl="4"/>
            <a:r>
              <a:t>Fifth level</a:t>
            </a:r>
          </a:p>
        </p:txBody>
      </p:sp>
      <p:sp>
        <p:nvSpPr>
          <p:cNvPr id="7" name="Text Placeholder 2"/>
          <p:cNvSpPr>
            <a:spLocks noGrp="1"/>
          </p:cNvSpPr>
          <p:nvPr>
            <p:ph type="body" sz="quarter" idx="16" hasCustomPrompt="1"/>
          </p:nvPr>
        </p:nvSpPr>
        <p:spPr>
          <a:xfrm>
            <a:off x="7445376" y="6471989"/>
            <a:ext cx="1363663" cy="177800"/>
          </a:xfrm>
        </p:spPr>
        <p:txBody>
          <a:bodyPr anchor="ctr"/>
          <a:lstStyle>
            <a:lvl1pPr algn="r">
              <a:defRPr sz="777" b="0" baseline="0"/>
            </a:lvl1pPr>
          </a:lstStyle>
          <a:p>
            <a:pPr lvl="0"/>
            <a:r>
              <a:rPr lang="en-US" dirty="0"/>
              <a:t>Insert CARS CODE</a:t>
            </a:r>
          </a:p>
        </p:txBody>
      </p:sp>
      <p:sp>
        <p:nvSpPr>
          <p:cNvPr id="10" name="Text Placeholder 2"/>
          <p:cNvSpPr>
            <a:spLocks noGrp="1"/>
          </p:cNvSpPr>
          <p:nvPr>
            <p:ph type="body" sz="quarter" idx="12" hasCustomPrompt="1"/>
          </p:nvPr>
        </p:nvSpPr>
        <p:spPr>
          <a:xfrm>
            <a:off x="314236" y="6177679"/>
            <a:ext cx="8494802" cy="123111"/>
          </a:xfrm>
        </p:spPr>
        <p:txBody>
          <a:bodyPr wrap="square" anchor="b" anchorCtr="0">
            <a:spAutoFit/>
          </a:bodyPr>
          <a:lstStyle>
            <a:lvl1pPr>
              <a:spcBef>
                <a:spcPts val="0"/>
              </a:spcBef>
              <a:defRPr sz="777" b="0"/>
            </a:lvl1pPr>
          </a:lstStyle>
          <a:p>
            <a:pPr lvl="0"/>
            <a:r>
              <a:rPr dirty="0"/>
              <a:t>Insert source </a:t>
            </a:r>
            <a:r>
              <a:rPr lang="en-GB" dirty="0"/>
              <a:t>or footnote </a:t>
            </a:r>
            <a:r>
              <a:rPr dirty="0"/>
              <a:t>text here</a:t>
            </a:r>
          </a:p>
        </p:txBody>
      </p:sp>
    </p:spTree>
    <p:extLst>
      <p:ext uri="{BB962C8B-B14F-4D97-AF65-F5344CB8AC3E}">
        <p14:creationId xmlns:p14="http://schemas.microsoft.com/office/powerpoint/2010/main" val="465190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BlackRock 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4500" b="0" baseline="0">
                <a:solidFill>
                  <a:schemeClr val="accent1"/>
                </a:solidFill>
                <a:latin typeface="+mj-lt"/>
                <a:ea typeface="Tahoma" pitchFamily="34" charset="0"/>
                <a:cs typeface="Tahoma" pitchFamily="34" charset="0"/>
              </a:defRPr>
            </a:lvl1pPr>
          </a:lstStyle>
          <a:p>
            <a:r>
              <a:rPr dirty="0"/>
              <a:t>Presentation </a:t>
            </a:r>
            <a:r>
              <a:rPr lang="en-US" dirty="0"/>
              <a:t>title here </a:t>
            </a:r>
            <a:r>
              <a:rPr dirty="0"/>
              <a:t>(45pt BLK Fort Extrabold)</a:t>
            </a:r>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 Bold)</a:t>
            </a:r>
          </a:p>
        </p:txBody>
      </p:sp>
      <p:sp>
        <p:nvSpPr>
          <p:cNvPr id="12" name="Text Placeholder 4">
            <a:extLst>
              <a:ext uri="{FF2B5EF4-FFF2-40B4-BE49-F238E27FC236}">
                <a16:creationId xmlns:a16="http://schemas.microsoft.com/office/drawing/2014/main" id="{E932F4A9-3F9C-47DB-876F-2B86D788C6F3}"/>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pt-BR"/>
              <a:t>MATERIAL PUBLICITÁRIO - ANTES DE INVESTIR, ACESSE A PÁGINA SOBRE BDRs DE ETF DO BANCO B3 E LEIA AS INFORMAÇÕES SOBRE O PRODUTO, INCLUINDO OS FATORES DE RISCO</a:t>
            </a:r>
            <a:endParaRPr dirty="0"/>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11" name="Picture 10">
            <a:extLst>
              <a:ext uri="{FF2B5EF4-FFF2-40B4-BE49-F238E27FC236}">
                <a16:creationId xmlns:a16="http://schemas.microsoft.com/office/drawing/2014/main" id="{5D3A3926-9482-4FE9-A710-46F1DB754E40}"/>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1366100952"/>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BlackRock Title Slide - Orange">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4500" b="0" baseline="0">
                <a:solidFill>
                  <a:schemeClr val="bg1"/>
                </a:solidFill>
                <a:latin typeface="+mj-lt"/>
                <a:ea typeface="Tahoma" pitchFamily="34" charset="0"/>
                <a:cs typeface="Tahoma" pitchFamily="34" charset="0"/>
              </a:defRPr>
            </a:lvl1pPr>
          </a:lstStyle>
          <a:p>
            <a:r>
              <a:rPr lang="en-US" dirty="0"/>
              <a:t>Presentation title here (45pt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7" name="Text Placeholder 4">
            <a:extLst>
              <a:ext uri="{FF2B5EF4-FFF2-40B4-BE49-F238E27FC236}">
                <a16:creationId xmlns:a16="http://schemas.microsoft.com/office/drawing/2014/main" id="{EDC1C4F5-4935-477E-B52B-391A11B5B554}"/>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pt-BR"/>
              <a:t>MATERIAL PUBLICITÁRIO - ANTES DE INVESTIR, ACESSE A PÁGINA SOBRE BDRs DE ETF DO BANCO B3 E LEIA AS INFORMAÇÕES SOBRE O PRODUTO, INCLUINDO OS FATORES DE RISCO</a:t>
            </a:r>
            <a:endParaRPr dirty="0"/>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8" name="Picture 7">
            <a:extLst>
              <a:ext uri="{FF2B5EF4-FFF2-40B4-BE49-F238E27FC236}">
                <a16:creationId xmlns:a16="http://schemas.microsoft.com/office/drawing/2014/main" id="{41DCF65F-6FEC-47BE-8728-4F7DC5E7D819}"/>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24731841"/>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lackRock Title Slide - Black">
    <p:bg>
      <p:bgRef idx="1001">
        <a:schemeClr val="bg1"/>
      </p:bgRef>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4500" b="0" baseline="0">
                <a:solidFill>
                  <a:schemeClr val="accent1"/>
                </a:solidFill>
                <a:latin typeface="+mj-lt"/>
                <a:ea typeface="Tahoma" pitchFamily="34" charset="0"/>
                <a:cs typeface="Tahoma" pitchFamily="34" charset="0"/>
              </a:defRPr>
            </a:lvl1pPr>
          </a:lstStyle>
          <a:p>
            <a:r>
              <a:rPr lang="en-US" dirty="0"/>
              <a:t>Presentation title here (45pt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pt-BR"/>
              <a:t>MATERIAL PUBLICITÁRIO - ANTES DE INVESTIR, ACESSE A PÁGINA SOBRE BDRs DE ETF DO BANCO B3 E LEIA AS INFORMAÇÕES SOBRE O PRODUTO, INCLUINDO OS FATORES DE RISCO</a:t>
            </a:r>
            <a:endParaRPr lang="en-US" dirty="0"/>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sp>
        <p:nvSpPr>
          <p:cNvPr id="7" name="Text Placeholder 4">
            <a:extLst>
              <a:ext uri="{FF2B5EF4-FFF2-40B4-BE49-F238E27FC236}">
                <a16:creationId xmlns:a16="http://schemas.microsoft.com/office/drawing/2014/main" id="{BDEF1142-7BE3-459A-A093-CDE067E3192A}"/>
              </a:ext>
            </a:extLst>
          </p:cNvPr>
          <p:cNvSpPr>
            <a:spLocks noGrp="1"/>
          </p:cNvSpPr>
          <p:nvPr>
            <p:ph type="body" sz="quarter" idx="13"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pic>
        <p:nvPicPr>
          <p:cNvPr id="8" name="Picture 7">
            <a:extLst>
              <a:ext uri="{FF2B5EF4-FFF2-40B4-BE49-F238E27FC236}">
                <a16:creationId xmlns:a16="http://schemas.microsoft.com/office/drawing/2014/main" id="{A68B9D72-0510-40DB-A099-A4CE87EE129A}"/>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2952577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p>
            <a:r>
              <a:rPr lang="en-US"/>
              <a:t>FOR FINANCIAL PROFESSIONAL USE ONLY – NOT FOR PUBLIC DISTRIBUTION</a:t>
            </a:r>
            <a:endParaRPr/>
          </a:p>
        </p:txBody>
      </p:sp>
      <p:sp>
        <p:nvSpPr>
          <p:cNvPr id="15" name="Content Placeholder 2"/>
          <p:cNvSpPr>
            <a:spLocks noGrp="1"/>
          </p:cNvSpPr>
          <p:nvPr>
            <p:ph sz="quarter" idx="16" hasCustomPrompt="1"/>
          </p:nvPr>
        </p:nvSpPr>
        <p:spPr>
          <a:xfrm>
            <a:off x="4720032" y="1249628"/>
            <a:ext cx="4078224"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13" name="Content Placeholder 1"/>
          <p:cNvSpPr>
            <a:spLocks noGrp="1"/>
          </p:cNvSpPr>
          <p:nvPr>
            <p:ph sz="quarter" idx="15" hasCustomPrompt="1"/>
          </p:nvPr>
        </p:nvSpPr>
        <p:spPr>
          <a:xfrm>
            <a:off x="355981" y="1249628"/>
            <a:ext cx="4082300"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0366599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BlackRock Title Slide - Short Titl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6000" b="0" baseline="0">
                <a:solidFill>
                  <a:schemeClr val="accent1"/>
                </a:solidFill>
                <a:latin typeface="+mj-lt"/>
                <a:ea typeface="Tahoma" pitchFamily="34" charset="0"/>
                <a:cs typeface="Tahoma" pitchFamily="34" charset="0"/>
              </a:defRPr>
            </a:lvl1pPr>
          </a:lstStyle>
          <a:p>
            <a:r>
              <a:rPr dirty="0"/>
              <a:t>Short </a:t>
            </a:r>
            <a:r>
              <a:rPr lang="en-US" dirty="0"/>
              <a:t>t</a:t>
            </a:r>
            <a:r>
              <a:rPr dirty="0"/>
              <a:t>itle</a:t>
            </a:r>
            <a:r>
              <a:rPr lang="en-US" dirty="0"/>
              <a:t> </a:t>
            </a:r>
            <a:r>
              <a:rPr dirty="0"/>
              <a:t>(60pt BLK Fort Extrabold)</a:t>
            </a:r>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7" name="Text Placeholder 4">
            <a:extLst>
              <a:ext uri="{FF2B5EF4-FFF2-40B4-BE49-F238E27FC236}">
                <a16:creationId xmlns:a16="http://schemas.microsoft.com/office/drawing/2014/main" id="{28A67A03-785E-4075-9ABD-B804BAFCC017}"/>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pt-BR"/>
              <a:t>MATERIAL PUBLICITÁRIO - ANTES DE INVESTIR, ACESSE A PÁGINA SOBRE BDRs DE ETF DO BANCO B3 E LEIA AS INFORMAÇÕES SOBRE O PRODUTO, INCLUINDO OS FATORES DE RISCO</a:t>
            </a:r>
            <a:endParaRPr dirty="0"/>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8" name="Picture 7">
            <a:extLst>
              <a:ext uri="{FF2B5EF4-FFF2-40B4-BE49-F238E27FC236}">
                <a16:creationId xmlns:a16="http://schemas.microsoft.com/office/drawing/2014/main" id="{B8F34C3D-53E0-483D-BC76-9CAA1F60F8F4}"/>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1667683203"/>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BlackRock Title Slide - Orange - Short Title">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6000" b="0" baseline="0">
                <a:solidFill>
                  <a:schemeClr val="bg1"/>
                </a:solidFill>
                <a:latin typeface="+mj-lt"/>
                <a:ea typeface="Tahoma" pitchFamily="34" charset="0"/>
                <a:cs typeface="Tahoma" pitchFamily="34" charset="0"/>
              </a:defRPr>
            </a:lvl1pPr>
          </a:lstStyle>
          <a:p>
            <a:r>
              <a:rPr lang="en-US" dirty="0"/>
              <a:t>Short title (60pt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7" name="Text Placeholder 4">
            <a:extLst>
              <a:ext uri="{FF2B5EF4-FFF2-40B4-BE49-F238E27FC236}">
                <a16:creationId xmlns:a16="http://schemas.microsoft.com/office/drawing/2014/main" id="{564B1596-CC83-493E-A89F-C9F8757893EF}"/>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pt-BR"/>
              <a:t>MATERIAL PUBLICITÁRIO - ANTES DE INVESTIR, ACESSE A PÁGINA SOBRE BDRs DE ETF DO BANCO B3 E LEIA AS INFORMAÇÕES SOBRE O PRODUTO, INCLUINDO OS FATORES DE RISCO</a:t>
            </a:r>
            <a:endParaRPr dirty="0"/>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8" name="Picture 7">
            <a:extLst>
              <a:ext uri="{FF2B5EF4-FFF2-40B4-BE49-F238E27FC236}">
                <a16:creationId xmlns:a16="http://schemas.microsoft.com/office/drawing/2014/main" id="{1108D49F-6DEF-42A3-B09A-62B2863363AB}"/>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242652860"/>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BlackRock Title Slide - Black - Short Title">
    <p:bg>
      <p:bgRef idx="1001">
        <a:schemeClr val="bg1"/>
      </p:bgRef>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6000" b="0" baseline="0">
                <a:solidFill>
                  <a:schemeClr val="accent1"/>
                </a:solidFill>
                <a:latin typeface="+mj-lt"/>
                <a:ea typeface="Tahoma" pitchFamily="34" charset="0"/>
                <a:cs typeface="Tahoma" pitchFamily="34" charset="0"/>
              </a:defRPr>
            </a:lvl1pPr>
          </a:lstStyle>
          <a:p>
            <a:r>
              <a:rPr lang="en-US" dirty="0"/>
              <a:t>Short title (60pt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2"/>
                </a:solidFill>
              </a:defRPr>
            </a:lvl1pPr>
          </a:lstStyle>
          <a:p>
            <a:r>
              <a:rPr lang="pt-BR"/>
              <a:t>MATERIAL PUBLICITÁRIO - ANTES DE INVESTIR, ACESSE A PÁGINA SOBRE BDRs DE ETF DO BANCO B3 E LEIA AS INFORMAÇÕES SOBRE O PRODUTO, INCLUINDO OS FATORES DE RISCO</a:t>
            </a:r>
            <a:endParaRPr dirty="0"/>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sp>
        <p:nvSpPr>
          <p:cNvPr id="7" name="Text Placeholder 4">
            <a:extLst>
              <a:ext uri="{FF2B5EF4-FFF2-40B4-BE49-F238E27FC236}">
                <a16:creationId xmlns:a16="http://schemas.microsoft.com/office/drawing/2014/main" id="{CF12F371-5947-44B8-BC5D-E464154C6054}"/>
              </a:ext>
            </a:extLst>
          </p:cNvPr>
          <p:cNvSpPr>
            <a:spLocks noGrp="1"/>
          </p:cNvSpPr>
          <p:nvPr>
            <p:ph type="body" sz="quarter" idx="13"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pic>
        <p:nvPicPr>
          <p:cNvPr id="8" name="Picture 7">
            <a:extLst>
              <a:ext uri="{FF2B5EF4-FFF2-40B4-BE49-F238E27FC236}">
                <a16:creationId xmlns:a16="http://schemas.microsoft.com/office/drawing/2014/main" id="{A1235637-FEE4-4B63-8266-20B421AF0819}"/>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37143313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6" name="Rectangle 5">
            <a:extLst>
              <a:ext uri="{FF2B5EF4-FFF2-40B4-BE49-F238E27FC236}">
                <a16:creationId xmlns:a16="http://schemas.microsoft.com/office/drawing/2014/main" id="{61645633-A458-44EB-A416-B4DA021E2213}"/>
              </a:ext>
            </a:extLst>
          </p:cNvPr>
          <p:cNvSpPr/>
          <p:nvPr userDrawn="1"/>
        </p:nvSpPr>
        <p:spPr>
          <a:xfrm>
            <a:off x="0" y="0"/>
            <a:ext cx="4572000" cy="6446520"/>
          </a:xfrm>
          <a:prstGeom prst="rect">
            <a:avLst/>
          </a:prstGeom>
          <a:solidFill>
            <a:schemeClr val="accent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7" name="Text Placeholder 6">
            <a:extLst>
              <a:ext uri="{FF2B5EF4-FFF2-40B4-BE49-F238E27FC236}">
                <a16:creationId xmlns:a16="http://schemas.microsoft.com/office/drawing/2014/main" id="{64429559-2023-4210-86AE-DCC0F26848A9}"/>
              </a:ext>
            </a:extLst>
          </p:cNvPr>
          <p:cNvSpPr>
            <a:spLocks noGrp="1"/>
          </p:cNvSpPr>
          <p:nvPr>
            <p:ph type="body" sz="quarter" idx="13" hasCustomPrompt="1"/>
          </p:nvPr>
        </p:nvSpPr>
        <p:spPr>
          <a:xfrm>
            <a:off x="320040" y="571500"/>
            <a:ext cx="393192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
        <p:nvSpPr>
          <p:cNvPr id="8" name="Content Placeholder 8">
            <a:extLst>
              <a:ext uri="{FF2B5EF4-FFF2-40B4-BE49-F238E27FC236}">
                <a16:creationId xmlns:a16="http://schemas.microsoft.com/office/drawing/2014/main" id="{B09E950B-1005-495A-AFEF-C88C49F0410D}"/>
              </a:ext>
            </a:extLst>
          </p:cNvPr>
          <p:cNvSpPr>
            <a:spLocks noGrp="1"/>
          </p:cNvSpPr>
          <p:nvPr>
            <p:ph sz="quarter" idx="14"/>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4860027"/>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old Message - Blac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dirty="0"/>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6" name="Rectangle 5">
            <a:extLst>
              <a:ext uri="{FF2B5EF4-FFF2-40B4-BE49-F238E27FC236}">
                <a16:creationId xmlns:a16="http://schemas.microsoft.com/office/drawing/2014/main" id="{0010A72A-B79A-4AFC-BBD3-0B9F7B7E8FEB}"/>
              </a:ext>
            </a:extLst>
          </p:cNvPr>
          <p:cNvSpPr/>
          <p:nvPr userDrawn="1"/>
        </p:nvSpPr>
        <p:spPr>
          <a:xfrm>
            <a:off x="0" y="0"/>
            <a:ext cx="4572000" cy="6446520"/>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7" name="Text Placeholder 6">
            <a:extLst>
              <a:ext uri="{FF2B5EF4-FFF2-40B4-BE49-F238E27FC236}">
                <a16:creationId xmlns:a16="http://schemas.microsoft.com/office/drawing/2014/main" id="{5F8516F7-E228-465F-B8A8-746418021DC6}"/>
              </a:ext>
            </a:extLst>
          </p:cNvPr>
          <p:cNvSpPr>
            <a:spLocks noGrp="1"/>
          </p:cNvSpPr>
          <p:nvPr>
            <p:ph type="body" sz="quarter" idx="13" hasCustomPrompt="1"/>
          </p:nvPr>
        </p:nvSpPr>
        <p:spPr>
          <a:xfrm>
            <a:off x="320040" y="571500"/>
            <a:ext cx="393192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
        <p:nvSpPr>
          <p:cNvPr id="8" name="Content Placeholder 8">
            <a:extLst>
              <a:ext uri="{FF2B5EF4-FFF2-40B4-BE49-F238E27FC236}">
                <a16:creationId xmlns:a16="http://schemas.microsoft.com/office/drawing/2014/main" id="{CE56F2CC-752B-4BED-B1E8-E82521E5DEB1}"/>
              </a:ext>
            </a:extLst>
          </p:cNvPr>
          <p:cNvSpPr>
            <a:spLocks noGrp="1"/>
          </p:cNvSpPr>
          <p:nvPr>
            <p:ph sz="quarter" idx="14"/>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0544633"/>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old Message - With Photo">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4" name="Picture Placeholder 5">
            <a:extLst>
              <a:ext uri="{FF2B5EF4-FFF2-40B4-BE49-F238E27FC236}">
                <a16:creationId xmlns:a16="http://schemas.microsoft.com/office/drawing/2014/main" id="{0FC27E27-CA07-4055-BA07-AFB5084EC852}"/>
              </a:ext>
            </a:extLst>
          </p:cNvPr>
          <p:cNvSpPr>
            <a:spLocks noGrp="1"/>
          </p:cNvSpPr>
          <p:nvPr>
            <p:ph type="pic" sz="quarter" idx="14"/>
          </p:nvPr>
        </p:nvSpPr>
        <p:spPr>
          <a:xfrm>
            <a:off x="0" y="0"/>
            <a:ext cx="4572000" cy="6446520"/>
          </a:xfrm>
        </p:spPr>
        <p:txBody>
          <a:bodyPr bIns="0" anchor="ctr" anchorCtr="0"/>
          <a:lstStyle>
            <a:lvl1pPr algn="ctr">
              <a:defRPr/>
            </a:lvl1pPr>
          </a:lstStyle>
          <a:p>
            <a:r>
              <a:rPr lang="en-US"/>
              <a:t>Click icon to add picture</a:t>
            </a:r>
            <a:endParaRPr dirty="0"/>
          </a:p>
        </p:txBody>
      </p:sp>
      <p:sp>
        <p:nvSpPr>
          <p:cNvPr id="5" name="Content Placeholder 8">
            <a:extLst>
              <a:ext uri="{FF2B5EF4-FFF2-40B4-BE49-F238E27FC236}">
                <a16:creationId xmlns:a16="http://schemas.microsoft.com/office/drawing/2014/main" id="{734CB5CA-04D1-4C21-944E-E8E38C8762D7}"/>
              </a:ext>
            </a:extLst>
          </p:cNvPr>
          <p:cNvSpPr>
            <a:spLocks noGrp="1"/>
          </p:cNvSpPr>
          <p:nvPr>
            <p:ph sz="quarter" idx="13"/>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9533574"/>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Text Placeholder 5"/>
          <p:cNvSpPr>
            <a:spLocks noGrp="1"/>
          </p:cNvSpPr>
          <p:nvPr>
            <p:ph type="body" sz="quarter" idx="15" hasCustomPrompt="1"/>
          </p:nvPr>
        </p:nvSpPr>
        <p:spPr>
          <a:xfrm>
            <a:off x="304800" y="1090295"/>
            <a:ext cx="8534400" cy="4937125"/>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4" name="Footer Placeholder 3"/>
          <p:cNvSpPr>
            <a:spLocks noGrp="1"/>
          </p:cNvSpPr>
          <p:nvPr>
            <p:ph type="ftr" sz="quarter" idx="14"/>
          </p:nvPr>
        </p:nvSpPr>
        <p:spPr/>
        <p:txBody>
          <a:bodyPr/>
          <a:lstStyle/>
          <a:p>
            <a:r>
              <a:rPr lang="pt-BR"/>
              <a:t>MATERIAL PUBLICITÁRIO - ANTES DE INVESTIR, ACESSE A PÁGINA SOBRE BDRs DE ETF DO BANCO B3 E LEIA AS INFORMAÇÕES SOBRE O PRODUTO, INCLUINDO OS FATORES DE RISCO</a:t>
            </a:r>
            <a:endParaRPr dirty="0"/>
          </a:p>
        </p:txBody>
      </p:sp>
    </p:spTree>
    <p:extLst>
      <p:ext uri="{BB962C8B-B14F-4D97-AF65-F5344CB8AC3E}">
        <p14:creationId xmlns:p14="http://schemas.microsoft.com/office/powerpoint/2010/main" val="1581541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pt-BR"/>
              <a:t>MATERIAL PUBLICITÁRIO - ANTES DE INVESTIR, ACESSE A PÁGINA SOBRE BDRs DE ETF DO BANCO B3 E LEIA AS INFORMAÇÕES SOBRE O PRODUTO, INCLUINDO OS FATORES DE RISCO</a:t>
            </a:r>
            <a:endParaRPr dirty="0"/>
          </a:p>
        </p:txBody>
      </p:sp>
    </p:spTree>
    <p:extLst>
      <p:ext uri="{BB962C8B-B14F-4D97-AF65-F5344CB8AC3E}">
        <p14:creationId xmlns:p14="http://schemas.microsoft.com/office/powerpoint/2010/main" val="7024222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15" name="Content Placeholder 2"/>
          <p:cNvSpPr>
            <a:spLocks noGrp="1"/>
          </p:cNvSpPr>
          <p:nvPr>
            <p:ph sz="quarter" idx="16" hasCustomPrompt="1"/>
          </p:nvPr>
        </p:nvSpPr>
        <p:spPr>
          <a:xfrm>
            <a:off x="4774624" y="1085851"/>
            <a:ext cx="4069080" cy="4933949"/>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13" name="Content Placeholder 1"/>
          <p:cNvSpPr>
            <a:spLocks noGrp="1"/>
          </p:cNvSpPr>
          <p:nvPr>
            <p:ph sz="quarter" idx="15" hasCustomPrompt="1"/>
          </p:nvPr>
        </p:nvSpPr>
        <p:spPr>
          <a:xfrm>
            <a:off x="304800" y="1085851"/>
            <a:ext cx="4069080" cy="4933949"/>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5794463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754380" y="1895475"/>
            <a:ext cx="7635240" cy="4023360"/>
          </a:xfrm>
        </p:spPr>
        <p:txBody>
          <a:bodyPr/>
          <a:lstStyle>
            <a:lvl1pPr>
              <a:defRPr/>
            </a:lvl1pPr>
          </a:lstStyle>
          <a:p>
            <a:pPr lvl="0"/>
            <a:r>
              <a:rPr dirty="0"/>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3" name="Title 2">
            <a:extLst>
              <a:ext uri="{FF2B5EF4-FFF2-40B4-BE49-F238E27FC236}">
                <a16:creationId xmlns:a16="http://schemas.microsoft.com/office/drawing/2014/main" id="{FF6EB3B5-5CFF-49B1-9838-8D723AD7F83A}"/>
              </a:ext>
            </a:extLst>
          </p:cNvPr>
          <p:cNvSpPr>
            <a:spLocks noGrp="1"/>
          </p:cNvSpPr>
          <p:nvPr>
            <p:ph type="title"/>
          </p:nvPr>
        </p:nvSpPr>
        <p:spPr/>
        <p:txBody>
          <a:bodyPr/>
          <a:lstStyle/>
          <a:p>
            <a:r>
              <a:rPr lang="en-US"/>
              <a:t>Click to edit Master title style</a:t>
            </a:r>
            <a:endParaRPr dirty="0"/>
          </a:p>
        </p:txBody>
      </p:sp>
      <p:sp>
        <p:nvSpPr>
          <p:cNvPr id="7" name="Text Placeholder 3">
            <a:extLst>
              <a:ext uri="{FF2B5EF4-FFF2-40B4-BE49-F238E27FC236}">
                <a16:creationId xmlns:a16="http://schemas.microsoft.com/office/drawing/2014/main" id="{836F176C-CA8C-47A6-8073-5710F65C498B}"/>
              </a:ext>
            </a:extLst>
          </p:cNvPr>
          <p:cNvSpPr>
            <a:spLocks noGrp="1"/>
          </p:cNvSpPr>
          <p:nvPr>
            <p:ph type="body" sz="quarter" idx="33" hasCustomPrompt="1"/>
          </p:nvPr>
        </p:nvSpPr>
        <p:spPr>
          <a:xfrm>
            <a:off x="306324" y="1155809"/>
            <a:ext cx="85313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Tree>
    <p:extLst>
      <p:ext uri="{BB962C8B-B14F-4D97-AF65-F5344CB8AC3E}">
        <p14:creationId xmlns:p14="http://schemas.microsoft.com/office/powerpoint/2010/main" val="21393241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686943" y="1895475"/>
            <a:ext cx="7770114" cy="4206240"/>
          </a:xfrm>
        </p:spPr>
        <p:txBody>
          <a:bodyPr/>
          <a:lstStyle>
            <a:lvl1pPr>
              <a:defRPr/>
            </a:lvl1pPr>
          </a:lstStyle>
          <a:p>
            <a:pPr lvl="0"/>
            <a:r>
              <a:rPr dirty="0"/>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NOT FOR PUBLIC DISTRIBUTION</a:t>
            </a:r>
            <a:endParaRPr/>
          </a:p>
        </p:txBody>
      </p:sp>
      <p:sp>
        <p:nvSpPr>
          <p:cNvPr id="3" name="Title 2">
            <a:extLst>
              <a:ext uri="{FF2B5EF4-FFF2-40B4-BE49-F238E27FC236}">
                <a16:creationId xmlns:a16="http://schemas.microsoft.com/office/drawing/2014/main" id="{FF6EB3B5-5CFF-49B1-9838-8D723AD7F83A}"/>
              </a:ext>
            </a:extLst>
          </p:cNvPr>
          <p:cNvSpPr>
            <a:spLocks noGrp="1"/>
          </p:cNvSpPr>
          <p:nvPr>
            <p:ph type="title"/>
          </p:nvPr>
        </p:nvSpPr>
        <p:spPr/>
        <p:txBody>
          <a:bodyPr/>
          <a:lstStyle/>
          <a:p>
            <a:r>
              <a:rPr lang="en-US"/>
              <a:t>Click to edit Master title style</a:t>
            </a:r>
            <a:endParaRPr/>
          </a:p>
        </p:txBody>
      </p:sp>
      <p:sp>
        <p:nvSpPr>
          <p:cNvPr id="7" name="Text Placeholder 6">
            <a:extLst>
              <a:ext uri="{FF2B5EF4-FFF2-40B4-BE49-F238E27FC236}">
                <a16:creationId xmlns:a16="http://schemas.microsoft.com/office/drawing/2014/main" id="{8B680B1D-834A-49D5-93EC-B8CA6E3EEAFE}"/>
              </a:ext>
            </a:extLst>
          </p:cNvPr>
          <p:cNvSpPr>
            <a:spLocks noGrp="1"/>
          </p:cNvSpPr>
          <p:nvPr>
            <p:ph type="body" sz="quarter" idx="14" hasCustomPrompt="1"/>
          </p:nvPr>
        </p:nvSpPr>
        <p:spPr>
          <a:xfrm>
            <a:off x="344043" y="1166409"/>
            <a:ext cx="845591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8" name="Text Placeholder 6">
            <a:extLst>
              <a:ext uri="{FF2B5EF4-FFF2-40B4-BE49-F238E27FC236}">
                <a16:creationId xmlns:a16="http://schemas.microsoft.com/office/drawing/2014/main" id="{9D5F5918-B629-450A-AABA-78B86E050822}"/>
              </a:ext>
            </a:extLst>
          </p:cNvPr>
          <p:cNvSpPr>
            <a:spLocks noGrp="1"/>
          </p:cNvSpPr>
          <p:nvPr>
            <p:ph type="body" sz="quarter" idx="17" hasCustomPrompt="1"/>
          </p:nvPr>
        </p:nvSpPr>
        <p:spPr>
          <a:xfrm>
            <a:off x="344043" y="1494078"/>
            <a:ext cx="8455914"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900" b="0">
                <a:latin typeface="BLK Fort" panose="020B0503030202060203" pitchFamily="34" charset="0"/>
              </a:defRPr>
            </a:lvl1pPr>
            <a:lvl2pPr marL="0" indent="0">
              <a:lnSpc>
                <a:spcPct val="100000"/>
              </a:lnSpc>
              <a:spcBef>
                <a:spcPts val="0"/>
              </a:spcBef>
              <a:spcAft>
                <a:spcPts val="0"/>
              </a:spcAft>
              <a:buNone/>
              <a:defRPr sz="900" b="0">
                <a:latin typeface="BLK Fort" panose="020B0503030202060203" pitchFamily="34" charset="0"/>
              </a:defRPr>
            </a:lvl2pPr>
            <a:lvl3pPr marL="0" indent="0">
              <a:lnSpc>
                <a:spcPct val="100000"/>
              </a:lnSpc>
              <a:spcBef>
                <a:spcPts val="0"/>
              </a:spcBef>
              <a:spcAft>
                <a:spcPts val="0"/>
              </a:spcAft>
              <a:buNone/>
              <a:defRPr sz="900" b="0">
                <a:latin typeface="BLK Fort" panose="020B0503030202060203" pitchFamily="34" charset="0"/>
              </a:defRPr>
            </a:lvl3pPr>
            <a:lvl4pPr marL="0" indent="0">
              <a:lnSpc>
                <a:spcPct val="100000"/>
              </a:lnSpc>
              <a:spcBef>
                <a:spcPts val="0"/>
              </a:spcBef>
              <a:spcAft>
                <a:spcPts val="0"/>
              </a:spcAft>
              <a:buNone/>
              <a:defRPr sz="900" b="0">
                <a:latin typeface="BLK Fort" panose="020B0503030202060203" pitchFamily="34" charset="0"/>
              </a:defRPr>
            </a:lvl4pPr>
            <a:lvl5pPr marL="0" indent="0">
              <a:lnSpc>
                <a:spcPct val="100000"/>
              </a:lnSpc>
              <a:spcBef>
                <a:spcPts val="0"/>
              </a:spcBef>
              <a:spcAft>
                <a:spcPts val="0"/>
              </a:spcAft>
              <a:buNone/>
              <a:defRPr sz="900" b="0">
                <a:latin typeface="BLK Fort" panose="020B0503030202060203" pitchFamily="34" charset="0"/>
              </a:defRPr>
            </a:lvl5pPr>
            <a:lvl6pPr marL="0" indent="0">
              <a:lnSpc>
                <a:spcPct val="100000"/>
              </a:lnSpc>
              <a:spcBef>
                <a:spcPts val="0"/>
              </a:spcBef>
              <a:spcAft>
                <a:spcPts val="0"/>
              </a:spcAft>
              <a:buNone/>
              <a:defRPr sz="900" b="0">
                <a:latin typeface="BLK Fort" panose="020B0503030202060203" pitchFamily="34" charset="0"/>
              </a:defRPr>
            </a:lvl6pPr>
            <a:lvl7pPr marL="0" indent="0">
              <a:lnSpc>
                <a:spcPct val="100000"/>
              </a:lnSpc>
              <a:spcBef>
                <a:spcPts val="0"/>
              </a:spcBef>
              <a:spcAft>
                <a:spcPts val="0"/>
              </a:spcAft>
              <a:buNone/>
              <a:defRPr sz="900" b="0">
                <a:latin typeface="BLK Fort" panose="020B0503030202060203" pitchFamily="34" charset="0"/>
              </a:defRPr>
            </a:lvl7pPr>
            <a:lvl8pPr marL="0" indent="0">
              <a:lnSpc>
                <a:spcPct val="100000"/>
              </a:lnSpc>
              <a:spcBef>
                <a:spcPts val="0"/>
              </a:spcBef>
              <a:spcAft>
                <a:spcPts val="0"/>
              </a:spcAft>
              <a:buNone/>
              <a:defRPr sz="900" b="0">
                <a:latin typeface="BLK Fort" panose="020B0503030202060203" pitchFamily="34" charset="0"/>
              </a:defRPr>
            </a:lvl8pPr>
            <a:lvl9pPr marL="0" indent="0">
              <a:lnSpc>
                <a:spcPct val="100000"/>
              </a:lnSpc>
              <a:spcBef>
                <a:spcPts val="0"/>
              </a:spcBef>
              <a:spcAft>
                <a:spcPts val="0"/>
              </a:spcAft>
              <a:buNone/>
              <a:defRPr sz="900" b="0">
                <a:latin typeface="BLK Fort" panose="020B0503030202060203" pitchFamily="34" charset="0"/>
              </a:defRPr>
            </a:lvl9pPr>
          </a:lstStyle>
          <a:p>
            <a:pPr lvl="0"/>
            <a:r>
              <a:rPr dirty="0"/>
              <a:t>Chart subtitle (12pt BLK Fort)</a:t>
            </a:r>
          </a:p>
        </p:txBody>
      </p:sp>
    </p:spTree>
    <p:extLst>
      <p:ext uri="{BB962C8B-B14F-4D97-AF65-F5344CB8AC3E}">
        <p14:creationId xmlns:p14="http://schemas.microsoft.com/office/powerpoint/2010/main" val="844223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 Table Layout With Subtitle">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754380" y="1895475"/>
            <a:ext cx="7635240" cy="4023360"/>
          </a:xfrm>
        </p:spPr>
        <p:txBody>
          <a:bodyPr/>
          <a:lstStyle>
            <a:lvl1pPr>
              <a:defRPr/>
            </a:lvl1pPr>
          </a:lstStyle>
          <a:p>
            <a:pPr lvl="0"/>
            <a:r>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9" name="source 2">
            <a:extLst>
              <a:ext uri="{FF2B5EF4-FFF2-40B4-BE49-F238E27FC236}">
                <a16:creationId xmlns:a16="http://schemas.microsoft.com/office/drawing/2014/main" id="{ABDBE43A-1C2A-42AB-A6CE-5E80026A9BB2}"/>
              </a:ext>
            </a:extLst>
          </p:cNvPr>
          <p:cNvSpPr>
            <a:spLocks noGrp="1"/>
          </p:cNvSpPr>
          <p:nvPr>
            <p:ph type="body" sz="quarter" idx="12" hasCustomPrompt="1"/>
          </p:nvPr>
        </p:nvSpPr>
        <p:spPr>
          <a:xfrm>
            <a:off x="304800" y="6203013"/>
            <a:ext cx="8531352" cy="113877"/>
          </a:xfrm>
        </p:spPr>
        <p:txBody>
          <a:bodyPr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 name="Title 2">
            <a:extLst>
              <a:ext uri="{FF2B5EF4-FFF2-40B4-BE49-F238E27FC236}">
                <a16:creationId xmlns:a16="http://schemas.microsoft.com/office/drawing/2014/main" id="{1D3BCCA4-06A8-4678-9EA4-D012DB1B13C7}"/>
              </a:ext>
            </a:extLst>
          </p:cNvPr>
          <p:cNvSpPr>
            <a:spLocks noGrp="1"/>
          </p:cNvSpPr>
          <p:nvPr>
            <p:ph type="title"/>
          </p:nvPr>
        </p:nvSpPr>
        <p:spPr/>
        <p:txBody>
          <a:bodyPr/>
          <a:lstStyle/>
          <a:p>
            <a:r>
              <a:rPr lang="en-US"/>
              <a:t>Click to edit Master title style</a:t>
            </a:r>
            <a:endParaRPr/>
          </a:p>
        </p:txBody>
      </p:sp>
      <p:sp>
        <p:nvSpPr>
          <p:cNvPr id="10" name="Content Placeholder 3">
            <a:extLst>
              <a:ext uri="{FF2B5EF4-FFF2-40B4-BE49-F238E27FC236}">
                <a16:creationId xmlns:a16="http://schemas.microsoft.com/office/drawing/2014/main" id="{91430B20-EE6D-4F16-A9C6-C1E49348D15F}"/>
              </a:ext>
            </a:extLst>
          </p:cNvPr>
          <p:cNvSpPr>
            <a:spLocks noGrp="1"/>
          </p:cNvSpPr>
          <p:nvPr>
            <p:ph sz="quarter" idx="18" hasCustomPrompt="1"/>
          </p:nvPr>
        </p:nvSpPr>
        <p:spPr>
          <a:xfrm>
            <a:off x="306324" y="1547179"/>
            <a:ext cx="8531352" cy="320040"/>
          </a:xfrm>
        </p:spPr>
        <p:txBody>
          <a:bodyPr lIns="13716" rIns="13716"/>
          <a:lstStyle>
            <a:lvl1pPr>
              <a:defRPr sz="1200" b="0"/>
            </a:lvl1pPr>
            <a:lvl2pPr>
              <a:defRPr/>
            </a:lvl2pPr>
            <a:lvl3pPr marL="274320">
              <a:defRPr/>
            </a:lvl3pPr>
            <a:lvl4pPr marL="411480">
              <a:defRPr/>
            </a:lvl4pPr>
            <a:lvl5pPr marL="548640">
              <a:defRPr/>
            </a:lvl5pPr>
          </a:lstStyle>
          <a:p>
            <a:pPr lvl="0"/>
            <a:r>
              <a:rPr dirty="0"/>
              <a:t>C</a:t>
            </a:r>
            <a:r>
              <a:rPr lang="en-US" dirty="0"/>
              <a:t>hart subtitle (12pt BLK Fort)</a:t>
            </a:r>
            <a:endParaRPr dirty="0"/>
          </a:p>
        </p:txBody>
      </p:sp>
      <p:sp>
        <p:nvSpPr>
          <p:cNvPr id="12" name="Text Placeholder 3">
            <a:extLst>
              <a:ext uri="{FF2B5EF4-FFF2-40B4-BE49-F238E27FC236}">
                <a16:creationId xmlns:a16="http://schemas.microsoft.com/office/drawing/2014/main" id="{226C3F6C-BDEA-49F0-BBD9-FDA4F5B4201F}"/>
              </a:ext>
            </a:extLst>
          </p:cNvPr>
          <p:cNvSpPr>
            <a:spLocks noGrp="1"/>
          </p:cNvSpPr>
          <p:nvPr>
            <p:ph type="body" sz="quarter" idx="33" hasCustomPrompt="1"/>
          </p:nvPr>
        </p:nvSpPr>
        <p:spPr>
          <a:xfrm>
            <a:off x="306324" y="1155809"/>
            <a:ext cx="85313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Tree>
    <p:extLst>
      <p:ext uri="{BB962C8B-B14F-4D97-AF65-F5344CB8AC3E}">
        <p14:creationId xmlns:p14="http://schemas.microsoft.com/office/powerpoint/2010/main" val="22245040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10" name="source 2"/>
          <p:cNvSpPr>
            <a:spLocks noGrp="1"/>
          </p:cNvSpPr>
          <p:nvPr>
            <p:ph type="body" sz="quarter" idx="17" hasCustomPrompt="1"/>
          </p:nvPr>
        </p:nvSpPr>
        <p:spPr>
          <a:xfrm>
            <a:off x="4760976"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3" name="Content Placeholder 1"/>
          <p:cNvSpPr>
            <a:spLocks noGrp="1"/>
          </p:cNvSpPr>
          <p:nvPr>
            <p:ph sz="quarter" idx="15" hasCustomPrompt="1"/>
          </p:nvPr>
        </p:nvSpPr>
        <p:spPr>
          <a:xfrm>
            <a:off x="304800" y="1186587"/>
            <a:ext cx="4082300" cy="4846320"/>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increase/decrease list level button on the home tab</a:t>
            </a:r>
            <a:r>
              <a:rPr lang="en-US" dirty="0"/>
              <a:t>.</a:t>
            </a:r>
            <a:endParaRPr dirty="0"/>
          </a:p>
          <a:p>
            <a:pPr lvl="1"/>
            <a:r>
              <a:rPr dirty="0"/>
              <a:t>Second level</a:t>
            </a:r>
          </a:p>
          <a:p>
            <a:pPr lvl="2"/>
            <a:r>
              <a:rPr dirty="0"/>
              <a:t>Third level</a:t>
            </a:r>
          </a:p>
          <a:p>
            <a:pPr lvl="3"/>
            <a:r>
              <a:rPr dirty="0"/>
              <a:t>Fourth level</a:t>
            </a:r>
          </a:p>
          <a:p>
            <a:pPr lvl="4"/>
            <a:r>
              <a:rPr dirty="0"/>
              <a:t>Fifth level</a:t>
            </a:r>
          </a:p>
        </p:txBody>
      </p:sp>
      <p:sp>
        <p:nvSpPr>
          <p:cNvPr id="6" name="Title 5">
            <a:extLst>
              <a:ext uri="{FF2B5EF4-FFF2-40B4-BE49-F238E27FC236}">
                <a16:creationId xmlns:a16="http://schemas.microsoft.com/office/drawing/2014/main" id="{97E85AA2-2A42-4DC6-89C0-4CCC66F3C8A4}"/>
              </a:ext>
            </a:extLst>
          </p:cNvPr>
          <p:cNvSpPr>
            <a:spLocks noGrp="1"/>
          </p:cNvSpPr>
          <p:nvPr>
            <p:ph type="title"/>
          </p:nvPr>
        </p:nvSpPr>
        <p:spPr/>
        <p:txBody>
          <a:bodyPr/>
          <a:lstStyle/>
          <a:p>
            <a:r>
              <a:rPr lang="en-US"/>
              <a:t>Click to edit Master title style</a:t>
            </a:r>
            <a:endParaRPr dirty="0"/>
          </a:p>
        </p:txBody>
      </p:sp>
      <p:sp>
        <p:nvSpPr>
          <p:cNvPr id="9" name="Content Placeholder 3">
            <a:extLst>
              <a:ext uri="{FF2B5EF4-FFF2-40B4-BE49-F238E27FC236}">
                <a16:creationId xmlns:a16="http://schemas.microsoft.com/office/drawing/2014/main" id="{C9E33BD5-74EE-4973-970D-33CB935B89F4}"/>
              </a:ext>
            </a:extLst>
          </p:cNvPr>
          <p:cNvSpPr>
            <a:spLocks noGrp="1"/>
          </p:cNvSpPr>
          <p:nvPr>
            <p:ph sz="quarter" idx="16" hasCustomPrompt="1"/>
          </p:nvPr>
        </p:nvSpPr>
        <p:spPr>
          <a:xfrm>
            <a:off x="4760976" y="1547178"/>
            <a:ext cx="4078224" cy="4472621"/>
          </a:xfrm>
        </p:spPr>
        <p:txBody>
          <a:bodyPr lIns="13716" rIns="13716"/>
          <a:lstStyle>
            <a:lvl1pPr>
              <a:defRPr sz="1400"/>
            </a:lvl1pPr>
            <a:lvl2pPr>
              <a:defRPr/>
            </a:lvl2pPr>
            <a:lvl3pPr marL="274320">
              <a:defRPr/>
            </a:lvl3pPr>
            <a:lvl4pPr marL="411480">
              <a:defRPr/>
            </a:lvl4pPr>
            <a:lvl5pPr marL="548640">
              <a:defRPr/>
            </a:lvl5pPr>
          </a:lstStyle>
          <a:p>
            <a:pPr lvl="0"/>
            <a:r>
              <a:rPr dirty="0"/>
              <a:t>Click on the icon to insert content</a:t>
            </a:r>
          </a:p>
          <a:p>
            <a:pPr lvl="1"/>
            <a:r>
              <a:rPr dirty="0"/>
              <a:t>Second level</a:t>
            </a:r>
          </a:p>
          <a:p>
            <a:pPr lvl="2"/>
            <a:r>
              <a:rPr dirty="0"/>
              <a:t>Third level</a:t>
            </a:r>
          </a:p>
          <a:p>
            <a:pPr lvl="3"/>
            <a:r>
              <a:rPr dirty="0"/>
              <a:t>Fourth level</a:t>
            </a:r>
          </a:p>
          <a:p>
            <a:pPr lvl="4"/>
            <a:r>
              <a:rPr dirty="0"/>
              <a:t>Fifth level</a:t>
            </a:r>
          </a:p>
        </p:txBody>
      </p:sp>
      <p:sp>
        <p:nvSpPr>
          <p:cNvPr id="11" name="Text Placeholder 3">
            <a:extLst>
              <a:ext uri="{FF2B5EF4-FFF2-40B4-BE49-F238E27FC236}">
                <a16:creationId xmlns:a16="http://schemas.microsoft.com/office/drawing/2014/main" id="{E8F11CA1-F71A-4CB0-9C96-7A78F2B840E7}"/>
              </a:ext>
            </a:extLst>
          </p:cNvPr>
          <p:cNvSpPr>
            <a:spLocks noGrp="1"/>
          </p:cNvSpPr>
          <p:nvPr>
            <p:ph type="body" sz="quarter" idx="33" hasCustomPrompt="1"/>
          </p:nvPr>
        </p:nvSpPr>
        <p:spPr>
          <a:xfrm>
            <a:off x="4760976"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Tree>
    <p:extLst>
      <p:ext uri="{BB962C8B-B14F-4D97-AF65-F5344CB8AC3E}">
        <p14:creationId xmlns:p14="http://schemas.microsoft.com/office/powerpoint/2010/main" val="18560368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har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11" name="source 3"/>
          <p:cNvSpPr>
            <a:spLocks noGrp="1"/>
          </p:cNvSpPr>
          <p:nvPr>
            <p:ph type="body" sz="quarter" idx="17" hasCustomPrompt="1"/>
          </p:nvPr>
        </p:nvSpPr>
        <p:spPr>
          <a:xfrm>
            <a:off x="4760976"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5" name="Content Placeholder 3"/>
          <p:cNvSpPr>
            <a:spLocks noGrp="1"/>
          </p:cNvSpPr>
          <p:nvPr>
            <p:ph sz="quarter" idx="16" hasCustomPrompt="1"/>
          </p:nvPr>
        </p:nvSpPr>
        <p:spPr>
          <a:xfrm>
            <a:off x="4760976" y="1547178"/>
            <a:ext cx="4078224" cy="4472621"/>
          </a:xfrm>
        </p:spPr>
        <p:txBody>
          <a:bodyPr lIns="13716" rIns="13716"/>
          <a:lstStyle>
            <a:lvl1pPr>
              <a:defRPr sz="1400"/>
            </a:lvl1pPr>
            <a:lvl2pPr>
              <a:defRPr/>
            </a:lvl2pPr>
            <a:lvl3pPr marL="274320">
              <a:defRPr/>
            </a:lvl3pPr>
            <a:lvl4pPr marL="411480">
              <a:defRPr/>
            </a:lvl4pPr>
            <a:lvl5pPr marL="548640">
              <a:defRPr/>
            </a:lvl5pPr>
          </a:lstStyle>
          <a:p>
            <a:pPr lvl="0"/>
            <a:r>
              <a:rPr dirty="0"/>
              <a:t>Click on the icon to insert content</a:t>
            </a:r>
          </a:p>
          <a:p>
            <a:pPr lvl="1"/>
            <a:r>
              <a:rPr dirty="0"/>
              <a:t>Second level</a:t>
            </a:r>
          </a:p>
          <a:p>
            <a:pPr lvl="2"/>
            <a:r>
              <a:rPr dirty="0"/>
              <a:t>Third level</a:t>
            </a:r>
          </a:p>
          <a:p>
            <a:pPr lvl="3"/>
            <a:r>
              <a:rPr dirty="0"/>
              <a:t>Fourth level</a:t>
            </a:r>
          </a:p>
          <a:p>
            <a:pPr lvl="4"/>
            <a:r>
              <a:rPr dirty="0"/>
              <a:t>Fifth level</a:t>
            </a:r>
          </a:p>
        </p:txBody>
      </p:sp>
      <p:sp>
        <p:nvSpPr>
          <p:cNvPr id="14" name="Text Placeholder 3"/>
          <p:cNvSpPr>
            <a:spLocks noGrp="1"/>
          </p:cNvSpPr>
          <p:nvPr>
            <p:ph type="body" sz="quarter" idx="33" hasCustomPrompt="1"/>
          </p:nvPr>
        </p:nvSpPr>
        <p:spPr>
          <a:xfrm>
            <a:off x="4760976"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Chart/table title (14pt BLK Fort Extrabold)</a:t>
            </a:r>
          </a:p>
        </p:txBody>
      </p:sp>
      <p:sp>
        <p:nvSpPr>
          <p:cNvPr id="12" name="source 2"/>
          <p:cNvSpPr>
            <a:spLocks noGrp="1"/>
          </p:cNvSpPr>
          <p:nvPr>
            <p:ph type="body" sz="quarter" idx="12" hasCustomPrompt="1"/>
          </p:nvPr>
        </p:nvSpPr>
        <p:spPr>
          <a:xfrm>
            <a:off x="304800"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3" name="Content Placeholder 2"/>
          <p:cNvSpPr>
            <a:spLocks noGrp="1"/>
          </p:cNvSpPr>
          <p:nvPr>
            <p:ph sz="quarter" idx="15" hasCustomPrompt="1"/>
          </p:nvPr>
        </p:nvSpPr>
        <p:spPr>
          <a:xfrm>
            <a:off x="304800" y="1547177"/>
            <a:ext cx="4082300" cy="4463241"/>
          </a:xfrm>
        </p:spPr>
        <p:txBody>
          <a:bodyPr vert="horz" lIns="13716" tIns="0" rIns="13716" bIns="0" rtlCol="0">
            <a:noAutofit/>
          </a:bodyPr>
          <a:lstStyle>
            <a:lvl1pPr>
              <a:defRPr sz="1400"/>
            </a:lvl1pPr>
            <a:lvl2pPr>
              <a:defRPr/>
            </a:lvl2pPr>
            <a:lvl3pPr marL="274320">
              <a:defRPr/>
            </a:lvl3pPr>
            <a:lvl4pPr marL="411480">
              <a:defRPr/>
            </a:lvl4pPr>
            <a:lvl5pPr marL="548640">
              <a:defRPr/>
            </a:lvl5pPr>
          </a:lstStyle>
          <a:p>
            <a:pPr lvl="0"/>
            <a:r>
              <a:rPr dirty="0"/>
              <a:t>Click on the icon to insert content</a:t>
            </a:r>
          </a:p>
          <a:p>
            <a:pPr lvl="1"/>
            <a:r>
              <a:rPr dirty="0"/>
              <a:t>Second level</a:t>
            </a:r>
          </a:p>
          <a:p>
            <a:pPr lvl="2"/>
            <a:r>
              <a:rPr dirty="0"/>
              <a:t>Third level</a:t>
            </a:r>
          </a:p>
          <a:p>
            <a:pPr lvl="3"/>
            <a:r>
              <a:rPr dirty="0"/>
              <a:t>Fourth level</a:t>
            </a:r>
          </a:p>
          <a:p>
            <a:pPr lvl="4"/>
            <a:r>
              <a:rPr dirty="0"/>
              <a:t>Fifth level</a:t>
            </a:r>
          </a:p>
        </p:txBody>
      </p:sp>
      <p:sp>
        <p:nvSpPr>
          <p:cNvPr id="9" name="Text Placeholder 2"/>
          <p:cNvSpPr>
            <a:spLocks noGrp="1"/>
          </p:cNvSpPr>
          <p:nvPr>
            <p:ph type="body" sz="quarter" idx="36" hasCustomPrompt="1"/>
          </p:nvPr>
        </p:nvSpPr>
        <p:spPr>
          <a:xfrm>
            <a:off x="304800"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Chart/table title (14pt BLK Fort Extrabold)</a:t>
            </a:r>
          </a:p>
        </p:txBody>
      </p:sp>
      <p:sp>
        <p:nvSpPr>
          <p:cNvPr id="3" name="Title 2">
            <a:extLst>
              <a:ext uri="{FF2B5EF4-FFF2-40B4-BE49-F238E27FC236}">
                <a16:creationId xmlns:a16="http://schemas.microsoft.com/office/drawing/2014/main" id="{B8049F9A-F6AC-4599-B569-E938DA9E4AA1}"/>
              </a:ext>
            </a:extLst>
          </p:cNvPr>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1380046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23" name="source 4"/>
          <p:cNvSpPr>
            <a:spLocks noGrp="1"/>
          </p:cNvSpPr>
          <p:nvPr>
            <p:ph type="body" sz="quarter" idx="17" hasCustomPrompt="1"/>
          </p:nvPr>
        </p:nvSpPr>
        <p:spPr>
          <a:xfrm>
            <a:off x="4760976"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42" name="Content Placeholder 4"/>
          <p:cNvSpPr>
            <a:spLocks noGrp="1"/>
          </p:cNvSpPr>
          <p:nvPr>
            <p:ph sz="quarter" idx="40" hasCustomPrompt="1"/>
          </p:nvPr>
        </p:nvSpPr>
        <p:spPr>
          <a:xfrm>
            <a:off x="4760976" y="4238671"/>
            <a:ext cx="4078224" cy="1796365"/>
          </a:xfrm>
        </p:spPr>
        <p:txBody>
          <a:bodyPr lIns="13716" rIns="13716"/>
          <a:lstStyle>
            <a:lvl1pPr>
              <a:defRPr sz="1200" b="1" baseline="0"/>
            </a:lvl1pPr>
          </a:lstStyle>
          <a:p>
            <a:pPr lvl="0"/>
            <a:r>
              <a:t>Click on the icon to insert content</a:t>
            </a:r>
          </a:p>
          <a:p>
            <a:pPr lvl="1"/>
            <a:r>
              <a:t>Second level</a:t>
            </a:r>
          </a:p>
        </p:txBody>
      </p:sp>
      <p:sp>
        <p:nvSpPr>
          <p:cNvPr id="41" name="Text Placeholder 4"/>
          <p:cNvSpPr>
            <a:spLocks noGrp="1"/>
          </p:cNvSpPr>
          <p:nvPr>
            <p:ph type="body" sz="quarter" idx="39" hasCustomPrompt="1"/>
          </p:nvPr>
        </p:nvSpPr>
        <p:spPr>
          <a:xfrm>
            <a:off x="4760976" y="3837134"/>
            <a:ext cx="4078224" cy="307777"/>
          </a:xfrm>
          <a:solidFill>
            <a:schemeClr val="bg1"/>
          </a:solidFill>
          <a:effectLst>
            <a:outerShdw dist="38100" dir="5400000" algn="t" rotWithShape="0">
              <a:schemeClr val="tx1"/>
            </a:outerShdw>
          </a:effectLst>
        </p:spPr>
        <p:txBody>
          <a:bodyPr vert="horz" lIns="13716" tIns="45720" rIns="13716" bIns="45720" rtlCol="0" anchor="b" anchorCtr="0">
            <a:spAutoFit/>
          </a:bodyPr>
          <a:lstStyle>
            <a:lvl1pPr>
              <a:defRPr sz="1400" b="0">
                <a:latin typeface="+mj-lt"/>
              </a:defRPr>
            </a:lvl1pPr>
          </a:lstStyle>
          <a:p>
            <a:pPr lvl="0"/>
            <a:r>
              <a:rPr lang="en-US" dirty="0"/>
              <a:t>Chart/table title (14pt BLK Fort Extrabold)</a:t>
            </a:r>
          </a:p>
        </p:txBody>
      </p:sp>
      <p:sp>
        <p:nvSpPr>
          <p:cNvPr id="21" name="source 3"/>
          <p:cNvSpPr>
            <a:spLocks noGrp="1"/>
          </p:cNvSpPr>
          <p:nvPr>
            <p:ph type="body" sz="quarter" idx="12" hasCustomPrompt="1"/>
          </p:nvPr>
        </p:nvSpPr>
        <p:spPr>
          <a:xfrm>
            <a:off x="304800"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9" name="Content Placeholder 3"/>
          <p:cNvSpPr>
            <a:spLocks noGrp="1"/>
          </p:cNvSpPr>
          <p:nvPr>
            <p:ph sz="quarter" idx="37" hasCustomPrompt="1"/>
          </p:nvPr>
        </p:nvSpPr>
        <p:spPr>
          <a:xfrm>
            <a:off x="304800" y="4238671"/>
            <a:ext cx="4078224" cy="1796365"/>
          </a:xfrm>
        </p:spPr>
        <p:txBody>
          <a:bodyPr lIns="13716" rIns="13716"/>
          <a:lstStyle>
            <a:lvl1pPr>
              <a:defRPr sz="1200" b="1" baseline="0"/>
            </a:lvl1pPr>
          </a:lstStyle>
          <a:p>
            <a:pPr lvl="0"/>
            <a:r>
              <a:rPr dirty="0"/>
              <a:t>Click on the icon to insert content</a:t>
            </a:r>
          </a:p>
          <a:p>
            <a:pPr lvl="1"/>
            <a:r>
              <a:rPr dirty="0"/>
              <a:t>Second level</a:t>
            </a:r>
          </a:p>
        </p:txBody>
      </p:sp>
      <p:sp>
        <p:nvSpPr>
          <p:cNvPr id="32" name="Text Placeholder 3"/>
          <p:cNvSpPr>
            <a:spLocks noGrp="1"/>
          </p:cNvSpPr>
          <p:nvPr>
            <p:ph type="body" sz="quarter" idx="36" hasCustomPrompt="1"/>
          </p:nvPr>
        </p:nvSpPr>
        <p:spPr>
          <a:xfrm>
            <a:off x="304800" y="3837134"/>
            <a:ext cx="4078224" cy="307777"/>
          </a:xfrm>
          <a:solidFill>
            <a:schemeClr val="bg1"/>
          </a:solidFill>
          <a:effectLst>
            <a:outerShdw dist="38100" dir="5400000" algn="t" rotWithShape="0">
              <a:schemeClr val="tx1"/>
            </a:outerShdw>
          </a:effectLst>
        </p:spPr>
        <p:txBody>
          <a:bodyPr vert="horz" lIns="13716" tIns="45720" rIns="13716" bIns="45720" rtlCol="0" anchor="b" anchorCtr="0">
            <a:spAutoFit/>
          </a:bodyPr>
          <a:lstStyle>
            <a:lvl1pPr>
              <a:defRPr sz="1400" b="0">
                <a:latin typeface="+mj-lt"/>
              </a:defRPr>
            </a:lvl1pPr>
          </a:lstStyle>
          <a:p>
            <a:pPr lvl="0"/>
            <a:r>
              <a:rPr lang="en-US" dirty="0"/>
              <a:t>Chart/table title (14pt BLK Fort Extrabold)</a:t>
            </a:r>
          </a:p>
        </p:txBody>
      </p:sp>
      <p:sp>
        <p:nvSpPr>
          <p:cNvPr id="18" name="source 2"/>
          <p:cNvSpPr>
            <a:spLocks noGrp="1"/>
          </p:cNvSpPr>
          <p:nvPr>
            <p:ph type="body" sz="quarter" idx="32" hasCustomPrompt="1"/>
          </p:nvPr>
        </p:nvSpPr>
        <p:spPr>
          <a:xfrm>
            <a:off x="4760976" y="3511605"/>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20" name="Content Placeholder 2"/>
          <p:cNvSpPr>
            <a:spLocks noGrp="1"/>
          </p:cNvSpPr>
          <p:nvPr>
            <p:ph sz="quarter" idx="34" hasCustomPrompt="1"/>
          </p:nvPr>
        </p:nvSpPr>
        <p:spPr>
          <a:xfrm>
            <a:off x="4760976" y="1553205"/>
            <a:ext cx="4078224" cy="1796400"/>
          </a:xfrm>
        </p:spPr>
        <p:txBody>
          <a:bodyPr lIns="13716" rIns="13716"/>
          <a:lstStyle>
            <a:lvl1pPr>
              <a:defRPr sz="1200" b="1" baseline="0"/>
            </a:lvl1pPr>
          </a:lstStyle>
          <a:p>
            <a:pPr lvl="0"/>
            <a:r>
              <a:rPr dirty="0"/>
              <a:t>Click on the icon to insert content</a:t>
            </a:r>
          </a:p>
          <a:p>
            <a:pPr lvl="1"/>
            <a:r>
              <a:rPr dirty="0"/>
              <a:t>Second level</a:t>
            </a:r>
          </a:p>
        </p:txBody>
      </p:sp>
      <p:sp>
        <p:nvSpPr>
          <p:cNvPr id="19" name="Text Placeholder 2"/>
          <p:cNvSpPr>
            <a:spLocks noGrp="1"/>
          </p:cNvSpPr>
          <p:nvPr>
            <p:ph type="body" sz="quarter" idx="33" hasCustomPrompt="1"/>
          </p:nvPr>
        </p:nvSpPr>
        <p:spPr>
          <a:xfrm>
            <a:off x="4760976" y="1150486"/>
            <a:ext cx="4078224" cy="307777"/>
          </a:xfrm>
          <a:solidFill>
            <a:schemeClr val="bg1"/>
          </a:solidFill>
          <a:effectLst>
            <a:outerShdw dist="38100" dir="5400000" algn="t" rotWithShape="0">
              <a:schemeClr val="tx1"/>
            </a:outerShdw>
          </a:effectLst>
        </p:spPr>
        <p:txBody>
          <a:bodyPr vert="horz" lIns="13716" tIns="45720" rIns="13716" bIns="45720" rtlCol="0" anchor="b" anchorCtr="0">
            <a:spAutoFit/>
          </a:bodyPr>
          <a:lstStyle>
            <a:lvl1pPr>
              <a:defRPr sz="1400" b="0">
                <a:latin typeface="+mj-lt"/>
              </a:defRPr>
            </a:lvl1pPr>
          </a:lstStyle>
          <a:p>
            <a:pPr lvl="0"/>
            <a:r>
              <a:rPr lang="en-US" dirty="0"/>
              <a:t>Chart/table title (14pt BLK Fort Extrabold)</a:t>
            </a:r>
          </a:p>
        </p:txBody>
      </p:sp>
      <p:sp>
        <p:nvSpPr>
          <p:cNvPr id="15" name="source 1"/>
          <p:cNvSpPr>
            <a:spLocks noGrp="1"/>
          </p:cNvSpPr>
          <p:nvPr>
            <p:ph type="body" sz="quarter" idx="16" hasCustomPrompt="1"/>
          </p:nvPr>
        </p:nvSpPr>
        <p:spPr>
          <a:xfrm>
            <a:off x="304800" y="3511605"/>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5" name="Content Placeholder 1"/>
          <p:cNvSpPr>
            <a:spLocks noGrp="1"/>
          </p:cNvSpPr>
          <p:nvPr>
            <p:ph sz="quarter" idx="24" hasCustomPrompt="1"/>
          </p:nvPr>
        </p:nvSpPr>
        <p:spPr>
          <a:xfrm>
            <a:off x="304800" y="1553205"/>
            <a:ext cx="4078224" cy="1796400"/>
          </a:xfrm>
        </p:spPr>
        <p:txBody>
          <a:bodyPr lIns="13716" rIns="13716"/>
          <a:lstStyle>
            <a:lvl1pPr>
              <a:defRPr sz="1200" b="1" baseline="0"/>
            </a:lvl1pPr>
          </a:lstStyle>
          <a:p>
            <a:pPr lvl="0"/>
            <a:r>
              <a:rPr dirty="0"/>
              <a:t>Click on the icon to insert content</a:t>
            </a:r>
          </a:p>
          <a:p>
            <a:pPr lvl="1"/>
            <a:r>
              <a:rPr dirty="0"/>
              <a:t>Second level</a:t>
            </a:r>
          </a:p>
        </p:txBody>
      </p:sp>
      <p:sp>
        <p:nvSpPr>
          <p:cNvPr id="22" name="Text Placeholder 1"/>
          <p:cNvSpPr>
            <a:spLocks noGrp="1"/>
          </p:cNvSpPr>
          <p:nvPr>
            <p:ph type="body" sz="quarter" idx="23" hasCustomPrompt="1"/>
          </p:nvPr>
        </p:nvSpPr>
        <p:spPr>
          <a:xfrm>
            <a:off x="304800" y="1150486"/>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Chart/table title (14pt BLK Fort Extrabold)</a:t>
            </a:r>
          </a:p>
        </p:txBody>
      </p:sp>
      <p:sp>
        <p:nvSpPr>
          <p:cNvPr id="4" name="Title 3">
            <a:extLst>
              <a:ext uri="{FF2B5EF4-FFF2-40B4-BE49-F238E27FC236}">
                <a16:creationId xmlns:a16="http://schemas.microsoft.com/office/drawing/2014/main" id="{566E1980-401B-46C4-B105-8546F5DA2F86}"/>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1242415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6" name="Text Placeholder 5">
            <a:extLst>
              <a:ext uri="{FF2B5EF4-FFF2-40B4-BE49-F238E27FC236}">
                <a16:creationId xmlns:a16="http://schemas.microsoft.com/office/drawing/2014/main" id="{EFB21076-AEC5-4B30-853F-17584F9CF54E}"/>
              </a:ext>
            </a:extLst>
          </p:cNvPr>
          <p:cNvSpPr>
            <a:spLocks noGrp="1" noChangeAspect="1"/>
          </p:cNvSpPr>
          <p:nvPr>
            <p:ph type="body" sz="quarter" idx="13" hasCustomPrompt="1"/>
          </p:nvPr>
        </p:nvSpPr>
        <p:spPr>
          <a:xfrm>
            <a:off x="1789012"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7" name="Text Placeholder 5">
            <a:extLst>
              <a:ext uri="{FF2B5EF4-FFF2-40B4-BE49-F238E27FC236}">
                <a16:creationId xmlns:a16="http://schemas.microsoft.com/office/drawing/2014/main" id="{FDFC0879-D543-4133-B82D-56BD66DAAFA3}"/>
              </a:ext>
            </a:extLst>
          </p:cNvPr>
          <p:cNvSpPr>
            <a:spLocks noGrp="1" noChangeAspect="1"/>
          </p:cNvSpPr>
          <p:nvPr>
            <p:ph type="body" sz="quarter" idx="14" hasCustomPrompt="1"/>
          </p:nvPr>
        </p:nvSpPr>
        <p:spPr>
          <a:xfrm>
            <a:off x="3714750"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8" name="Text Placeholder 5">
            <a:extLst>
              <a:ext uri="{FF2B5EF4-FFF2-40B4-BE49-F238E27FC236}">
                <a16:creationId xmlns:a16="http://schemas.microsoft.com/office/drawing/2014/main" id="{5B93ECC6-D873-405D-A8AC-52DA3F59BBAC}"/>
              </a:ext>
            </a:extLst>
          </p:cNvPr>
          <p:cNvSpPr>
            <a:spLocks noGrp="1" noChangeAspect="1"/>
          </p:cNvSpPr>
          <p:nvPr>
            <p:ph type="body" sz="quarter" idx="15" hasCustomPrompt="1"/>
          </p:nvPr>
        </p:nvSpPr>
        <p:spPr>
          <a:xfrm>
            <a:off x="5640488"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9" name="Text Placeholder 5">
            <a:extLst>
              <a:ext uri="{FF2B5EF4-FFF2-40B4-BE49-F238E27FC236}">
                <a16:creationId xmlns:a16="http://schemas.microsoft.com/office/drawing/2014/main" id="{A1FFFCC5-8A24-4926-8510-7A895FC47572}"/>
              </a:ext>
            </a:extLst>
          </p:cNvPr>
          <p:cNvSpPr>
            <a:spLocks noGrp="1" noChangeAspect="1"/>
          </p:cNvSpPr>
          <p:nvPr>
            <p:ph type="body" sz="quarter" idx="16" hasCustomPrompt="1"/>
          </p:nvPr>
        </p:nvSpPr>
        <p:spPr>
          <a:xfrm>
            <a:off x="1789012"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10" name="Text Placeholder 5">
            <a:extLst>
              <a:ext uri="{FF2B5EF4-FFF2-40B4-BE49-F238E27FC236}">
                <a16:creationId xmlns:a16="http://schemas.microsoft.com/office/drawing/2014/main" id="{9339DBC3-3434-42ED-8E2D-D2713F3A684A}"/>
              </a:ext>
            </a:extLst>
          </p:cNvPr>
          <p:cNvSpPr>
            <a:spLocks noGrp="1" noChangeAspect="1"/>
          </p:cNvSpPr>
          <p:nvPr>
            <p:ph type="body" sz="quarter" idx="17" hasCustomPrompt="1"/>
          </p:nvPr>
        </p:nvSpPr>
        <p:spPr>
          <a:xfrm>
            <a:off x="3714750"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11" name="Text Placeholder 5">
            <a:extLst>
              <a:ext uri="{FF2B5EF4-FFF2-40B4-BE49-F238E27FC236}">
                <a16:creationId xmlns:a16="http://schemas.microsoft.com/office/drawing/2014/main" id="{E972FA5B-C33C-4AEF-87BD-6A212030A0D3}"/>
              </a:ext>
            </a:extLst>
          </p:cNvPr>
          <p:cNvSpPr>
            <a:spLocks noGrp="1" noChangeAspect="1"/>
          </p:cNvSpPr>
          <p:nvPr>
            <p:ph type="body" sz="quarter" idx="18" hasCustomPrompt="1"/>
          </p:nvPr>
        </p:nvSpPr>
        <p:spPr>
          <a:xfrm>
            <a:off x="5640488"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4" name="Title 3">
            <a:extLst>
              <a:ext uri="{FF2B5EF4-FFF2-40B4-BE49-F238E27FC236}">
                <a16:creationId xmlns:a16="http://schemas.microsoft.com/office/drawing/2014/main" id="{934A2585-7564-4054-AA93-44FCEBD690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2738601"/>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292"/>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dirty="0"/>
              <a:t>Divider title</a:t>
            </a:r>
            <a:br>
              <a:rPr lang="en-US" dirty="0"/>
            </a:br>
            <a:r>
              <a:rPr dirty="0"/>
              <a:t>(45pt BLK Fort Extrabold)</a:t>
            </a:r>
          </a:p>
        </p:txBody>
      </p:sp>
      <p:sp>
        <p:nvSpPr>
          <p:cNvPr id="3" name="Text Placeholder 2"/>
          <p:cNvSpPr>
            <a:spLocks noGrp="1"/>
          </p:cNvSpPr>
          <p:nvPr>
            <p:ph type="body" idx="1" hasCustomPrompt="1"/>
          </p:nvPr>
        </p:nvSpPr>
        <p:spPr>
          <a:xfrm>
            <a:off x="304800" y="3805561"/>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8738911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ac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16"/>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(45pt BLK Fort Extrabold)</a:t>
            </a:r>
            <a:endParaRPr dirty="0"/>
          </a:p>
        </p:txBody>
      </p:sp>
      <p:sp>
        <p:nvSpPr>
          <p:cNvPr id="3" name="Text Placeholder 2"/>
          <p:cNvSpPr>
            <a:spLocks noGrp="1"/>
          </p:cNvSpPr>
          <p:nvPr>
            <p:ph type="body" idx="1" hasCustomPrompt="1"/>
          </p:nvPr>
        </p:nvSpPr>
        <p:spPr>
          <a:xfrm>
            <a:off x="304800" y="3805585"/>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1985724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09"/>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dirty="0"/>
              <a:t>Divider title </a:t>
            </a:r>
            <a:br>
              <a:rPr lang="en-US" dirty="0"/>
            </a:br>
            <a:r>
              <a:rPr lang="en-US" dirty="0"/>
              <a:t>(45pt BLK Fort Extrabold)</a:t>
            </a:r>
            <a:endParaRPr dirty="0"/>
          </a:p>
        </p:txBody>
      </p:sp>
      <p:sp>
        <p:nvSpPr>
          <p:cNvPr id="3" name="Text Placeholder 2"/>
          <p:cNvSpPr>
            <a:spLocks noGrp="1"/>
          </p:cNvSpPr>
          <p:nvPr>
            <p:ph type="body" idx="1" hasCustomPrompt="1"/>
          </p:nvPr>
        </p:nvSpPr>
        <p:spPr>
          <a:xfrm>
            <a:off x="304800" y="3805578"/>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7202480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09"/>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(45pt BLK Fort Extrabold)</a:t>
            </a:r>
            <a:endParaRPr dirty="0"/>
          </a:p>
        </p:txBody>
      </p:sp>
      <p:sp>
        <p:nvSpPr>
          <p:cNvPr id="3" name="Text Placeholder 2"/>
          <p:cNvSpPr>
            <a:spLocks noGrp="1"/>
          </p:cNvSpPr>
          <p:nvPr>
            <p:ph type="body" idx="1" hasCustomPrompt="1"/>
          </p:nvPr>
        </p:nvSpPr>
        <p:spPr>
          <a:xfrm>
            <a:off x="304800" y="3805578"/>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5648889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Tree>
    <p:extLst>
      <p:ext uri="{BB962C8B-B14F-4D97-AF65-F5344CB8AC3E}">
        <p14:creationId xmlns:p14="http://schemas.microsoft.com/office/powerpoint/2010/main" val="3006121145"/>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 Table Layout With Subtitle">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686943" y="1895476"/>
            <a:ext cx="7770114" cy="4206240"/>
          </a:xfrm>
        </p:spPr>
        <p:txBody>
          <a:bodyPr/>
          <a:lstStyle>
            <a:lvl1pPr>
              <a:defRPr/>
            </a:lvl1pPr>
          </a:lstStyle>
          <a:p>
            <a:pPr lvl="0"/>
            <a:r>
              <a:rPr dirty="0"/>
              <a:t>Click on the icon to insert content</a:t>
            </a:r>
          </a:p>
        </p:txBody>
      </p:sp>
      <p:sp>
        <p:nvSpPr>
          <p:cNvPr id="11" name="Text Placeholder 6"/>
          <p:cNvSpPr>
            <a:spLocks noGrp="1"/>
          </p:cNvSpPr>
          <p:nvPr>
            <p:ph type="body" sz="quarter" idx="14" hasCustomPrompt="1"/>
          </p:nvPr>
        </p:nvSpPr>
        <p:spPr>
          <a:xfrm>
            <a:off x="344043" y="1166409"/>
            <a:ext cx="845591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NOT FOR PUBLIC DISTRIBUTION</a:t>
            </a:r>
            <a:endParaRPr/>
          </a:p>
        </p:txBody>
      </p:sp>
      <p:sp>
        <p:nvSpPr>
          <p:cNvPr id="7" name="Text Placeholder 6">
            <a:extLst>
              <a:ext uri="{FF2B5EF4-FFF2-40B4-BE49-F238E27FC236}">
                <a16:creationId xmlns:a16="http://schemas.microsoft.com/office/drawing/2014/main" id="{F48334F3-57F3-4235-ABCF-14031CAA661D}"/>
              </a:ext>
            </a:extLst>
          </p:cNvPr>
          <p:cNvSpPr>
            <a:spLocks noGrp="1"/>
          </p:cNvSpPr>
          <p:nvPr>
            <p:ph type="body" sz="quarter" idx="17" hasCustomPrompt="1"/>
          </p:nvPr>
        </p:nvSpPr>
        <p:spPr>
          <a:xfrm>
            <a:off x="344043" y="1494078"/>
            <a:ext cx="8455914"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900" b="0">
                <a:latin typeface="BLK Fort" panose="020B0503030202060203" pitchFamily="34" charset="0"/>
              </a:defRPr>
            </a:lvl1pPr>
            <a:lvl2pPr marL="0" indent="0">
              <a:lnSpc>
                <a:spcPct val="100000"/>
              </a:lnSpc>
              <a:spcBef>
                <a:spcPts val="0"/>
              </a:spcBef>
              <a:spcAft>
                <a:spcPts val="0"/>
              </a:spcAft>
              <a:buNone/>
              <a:defRPr sz="900" b="0">
                <a:latin typeface="BLK Fort" panose="020B0503030202060203" pitchFamily="34" charset="0"/>
              </a:defRPr>
            </a:lvl2pPr>
            <a:lvl3pPr marL="0" indent="0">
              <a:lnSpc>
                <a:spcPct val="100000"/>
              </a:lnSpc>
              <a:spcBef>
                <a:spcPts val="0"/>
              </a:spcBef>
              <a:spcAft>
                <a:spcPts val="0"/>
              </a:spcAft>
              <a:buNone/>
              <a:defRPr sz="900" b="0">
                <a:latin typeface="BLK Fort" panose="020B0503030202060203" pitchFamily="34" charset="0"/>
              </a:defRPr>
            </a:lvl3pPr>
            <a:lvl4pPr marL="0" indent="0">
              <a:lnSpc>
                <a:spcPct val="100000"/>
              </a:lnSpc>
              <a:spcBef>
                <a:spcPts val="0"/>
              </a:spcBef>
              <a:spcAft>
                <a:spcPts val="0"/>
              </a:spcAft>
              <a:buNone/>
              <a:defRPr sz="900" b="0">
                <a:latin typeface="BLK Fort" panose="020B0503030202060203" pitchFamily="34" charset="0"/>
              </a:defRPr>
            </a:lvl4pPr>
            <a:lvl5pPr marL="0" indent="0">
              <a:lnSpc>
                <a:spcPct val="100000"/>
              </a:lnSpc>
              <a:spcBef>
                <a:spcPts val="0"/>
              </a:spcBef>
              <a:spcAft>
                <a:spcPts val="0"/>
              </a:spcAft>
              <a:buNone/>
              <a:defRPr sz="900" b="0">
                <a:latin typeface="BLK Fort" panose="020B0503030202060203" pitchFamily="34" charset="0"/>
              </a:defRPr>
            </a:lvl5pPr>
            <a:lvl6pPr marL="0" indent="0">
              <a:lnSpc>
                <a:spcPct val="100000"/>
              </a:lnSpc>
              <a:spcBef>
                <a:spcPts val="0"/>
              </a:spcBef>
              <a:spcAft>
                <a:spcPts val="0"/>
              </a:spcAft>
              <a:buNone/>
              <a:defRPr sz="900" b="0">
                <a:latin typeface="BLK Fort" panose="020B0503030202060203" pitchFamily="34" charset="0"/>
              </a:defRPr>
            </a:lvl6pPr>
            <a:lvl7pPr marL="0" indent="0">
              <a:lnSpc>
                <a:spcPct val="100000"/>
              </a:lnSpc>
              <a:spcBef>
                <a:spcPts val="0"/>
              </a:spcBef>
              <a:spcAft>
                <a:spcPts val="0"/>
              </a:spcAft>
              <a:buNone/>
              <a:defRPr sz="900" b="0">
                <a:latin typeface="BLK Fort" panose="020B0503030202060203" pitchFamily="34" charset="0"/>
              </a:defRPr>
            </a:lvl7pPr>
            <a:lvl8pPr marL="0" indent="0">
              <a:lnSpc>
                <a:spcPct val="100000"/>
              </a:lnSpc>
              <a:spcBef>
                <a:spcPts val="0"/>
              </a:spcBef>
              <a:spcAft>
                <a:spcPts val="0"/>
              </a:spcAft>
              <a:buNone/>
              <a:defRPr sz="900" b="0">
                <a:latin typeface="BLK Fort" panose="020B0503030202060203" pitchFamily="34" charset="0"/>
              </a:defRPr>
            </a:lvl8pPr>
            <a:lvl9pPr marL="0" indent="0">
              <a:lnSpc>
                <a:spcPct val="100000"/>
              </a:lnSpc>
              <a:spcBef>
                <a:spcPts val="0"/>
              </a:spcBef>
              <a:spcAft>
                <a:spcPts val="0"/>
              </a:spcAft>
              <a:buNone/>
              <a:defRPr sz="900" b="0">
                <a:latin typeface="BLK Fort" panose="020B0503030202060203" pitchFamily="34" charset="0"/>
              </a:defRPr>
            </a:lvl9pPr>
          </a:lstStyle>
          <a:p>
            <a:pPr lvl="0"/>
            <a:r>
              <a:rPr dirty="0"/>
              <a:t>Chart subtitle (12pt BLK Fort)</a:t>
            </a:r>
          </a:p>
        </p:txBody>
      </p:sp>
      <p:sp>
        <p:nvSpPr>
          <p:cNvPr id="9" name="source 2">
            <a:extLst>
              <a:ext uri="{FF2B5EF4-FFF2-40B4-BE49-F238E27FC236}">
                <a16:creationId xmlns:a16="http://schemas.microsoft.com/office/drawing/2014/main" id="{ABDBE43A-1C2A-42AB-A6CE-5E80026A9BB2}"/>
              </a:ext>
            </a:extLst>
          </p:cNvPr>
          <p:cNvSpPr>
            <a:spLocks noGrp="1"/>
          </p:cNvSpPr>
          <p:nvPr>
            <p:ph type="body" sz="quarter" idx="12" hasCustomPrompt="1"/>
          </p:nvPr>
        </p:nvSpPr>
        <p:spPr>
          <a:xfrm>
            <a:off x="344043" y="6300485"/>
            <a:ext cx="8455914" cy="85408"/>
          </a:xfrm>
        </p:spPr>
        <p:txBody>
          <a:bodyPr anchor="b" anchorCtr="0">
            <a:spAutoFit/>
          </a:bodyPr>
          <a:lstStyle>
            <a:lvl1pPr>
              <a:lnSpc>
                <a:spcPct val="90000"/>
              </a:lnSpc>
              <a:spcBef>
                <a:spcPts val="0"/>
              </a:spcBef>
              <a:defRPr sz="600" b="0">
                <a:latin typeface="BLK Fort Cond Light" panose="020B0306030202060103" pitchFamily="34" charset="0"/>
              </a:defRPr>
            </a:lvl1pPr>
          </a:lstStyle>
          <a:p>
            <a:pPr lvl="0"/>
            <a:r>
              <a:rPr dirty="0"/>
              <a:t>Insert source or footnote </a:t>
            </a:r>
            <a:r>
              <a:rPr dirty="0" err="1"/>
              <a:t>tet</a:t>
            </a:r>
            <a:r>
              <a:rPr dirty="0"/>
              <a:t> here</a:t>
            </a:r>
          </a:p>
        </p:txBody>
      </p:sp>
      <p:sp>
        <p:nvSpPr>
          <p:cNvPr id="3" name="Title 2">
            <a:extLst>
              <a:ext uri="{FF2B5EF4-FFF2-40B4-BE49-F238E27FC236}">
                <a16:creationId xmlns:a16="http://schemas.microsoft.com/office/drawing/2014/main" id="{1D3BCCA4-06A8-4678-9EA4-D012DB1B13C7}"/>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593129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 Black">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Tree>
    <p:extLst>
      <p:ext uri="{BB962C8B-B14F-4D97-AF65-F5344CB8AC3E}">
        <p14:creationId xmlns:p14="http://schemas.microsoft.com/office/powerpoint/2010/main" val="1767148077"/>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Tree>
    <p:extLst>
      <p:ext uri="{BB962C8B-B14F-4D97-AF65-F5344CB8AC3E}">
        <p14:creationId xmlns:p14="http://schemas.microsoft.com/office/powerpoint/2010/main" val="3646832004"/>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 Yellow">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Tree>
    <p:extLst>
      <p:ext uri="{BB962C8B-B14F-4D97-AF65-F5344CB8AC3E}">
        <p14:creationId xmlns:p14="http://schemas.microsoft.com/office/powerpoint/2010/main" val="3740064708"/>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 Pink">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pt-BR"/>
              <a:t>MATERIAL PUBLICITÁRIO - ANTES DE INVESTIR, ACESSE A PÁGINA SOBRE BDRs DE ETF DO BANCO B3 E LEIA AS INFORMAÇÕES SOBRE O PRODUTO, INCLUINDO OS FATORES DE RISCO</a:t>
            </a:r>
            <a:endParaRPr dirty="0"/>
          </a:p>
        </p:txBody>
      </p:sp>
    </p:spTree>
    <p:extLst>
      <p:ext uri="{BB962C8B-B14F-4D97-AF65-F5344CB8AC3E}">
        <p14:creationId xmlns:p14="http://schemas.microsoft.com/office/powerpoint/2010/main" val="1395199024"/>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15" name="Content Placeholder 14"/>
          <p:cNvSpPr>
            <a:spLocks noGrp="1"/>
          </p:cNvSpPr>
          <p:nvPr>
            <p:ph sz="quarter" idx="11" hasCustomPrompt="1"/>
          </p:nvPr>
        </p:nvSpPr>
        <p:spPr>
          <a:xfrm>
            <a:off x="304800" y="1090284"/>
            <a:ext cx="8534400" cy="4937760"/>
          </a:xfrm>
        </p:spPr>
        <p:txBody>
          <a:bodyPr/>
          <a:lstStyle>
            <a:lvl1pPr marL="274320" indent="-274320">
              <a:buClr>
                <a:schemeClr val="tx1"/>
              </a:buClr>
              <a:buFont typeface="+mj-lt"/>
              <a:buAutoNum type="arabicPeriod"/>
              <a:defRPr baseline="0"/>
            </a:lvl1pPr>
            <a:lvl3pPr marL="274320">
              <a:defRPr/>
            </a:lvl3pPr>
            <a:lvl4pPr marL="411480">
              <a:defRPr/>
            </a:lvl4pPr>
            <a:lvl5pPr marL="548640">
              <a:defRPr/>
            </a:lvl5pPr>
          </a:lstStyle>
          <a:p>
            <a:pPr lvl="0"/>
            <a:r>
              <a:rPr dirty="0"/>
              <a:t>Click to add text (14pt BLK Fort Bold) – each line has automatic numbering on this Table of Contents layout</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8935646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pt-BR"/>
              <a:t>MATERIAL PUBLICITÁRIO - ANTES DE INVESTIR, ACESSE A PÁGINA SOBRE BDRs DE ETF DO BANCO B3 E LEIA AS INFORMAÇÕES SOBRE O PRODUTO, INCLUINDO OS FATORES DE RISCO</a:t>
            </a:r>
            <a:endParaRPr dirty="0"/>
          </a:p>
        </p:txBody>
      </p:sp>
      <p:sp>
        <p:nvSpPr>
          <p:cNvPr id="15" name="Content Placeholder 14"/>
          <p:cNvSpPr>
            <a:spLocks noGrp="1"/>
          </p:cNvSpPr>
          <p:nvPr>
            <p:ph sz="quarter" idx="11" hasCustomPrompt="1"/>
          </p:nvPr>
        </p:nvSpPr>
        <p:spPr>
          <a:xfrm>
            <a:off x="304800" y="1082674"/>
            <a:ext cx="8534400" cy="4937760"/>
          </a:xfrm>
        </p:spPr>
        <p:txBody>
          <a:bodyPr>
            <a:noAutofit/>
          </a:bodyPr>
          <a:lstStyle>
            <a:lvl1pPr>
              <a:defRPr sz="800" b="0" baseline="0"/>
            </a:lvl1pPr>
            <a:lvl2pPr>
              <a:defRPr sz="800"/>
            </a:lvl2pPr>
            <a:lvl3pPr marL="274320">
              <a:defRPr sz="800"/>
            </a:lvl3pPr>
            <a:lvl4pPr marL="411480">
              <a:defRPr sz="800"/>
            </a:lvl4pPr>
            <a:lvl5pPr marL="548640">
              <a:defRPr sz="800"/>
            </a:lvl5pPr>
            <a:lvl6pPr marL="685800">
              <a:defRPr sz="800">
                <a:latin typeface="BLK Fort" panose="020B0503030202060203" pitchFamily="34" charset="0"/>
              </a:defRPr>
            </a:lvl6pPr>
            <a:lvl7pPr marL="822960">
              <a:defRPr sz="800">
                <a:latin typeface="BLK Fort" panose="020B0503030202060203" pitchFamily="34" charset="0"/>
              </a:defRPr>
            </a:lvl7pPr>
            <a:lvl8pPr marL="960120">
              <a:defRPr sz="800">
                <a:latin typeface="BLK Fort" panose="020B0503030202060203" pitchFamily="34" charset="0"/>
              </a:defRPr>
            </a:lvl8pPr>
            <a:lvl9pPr marL="1097280">
              <a:defRPr sz="800">
                <a:latin typeface="BLK Fort" panose="020B0503030202060203" pitchFamily="34" charset="0"/>
              </a:defRPr>
            </a:lvl9pPr>
          </a:lstStyle>
          <a:p>
            <a:pPr lvl="0"/>
            <a:r>
              <a:rPr dirty="0"/>
              <a:t>Click to add text – (8pt</a:t>
            </a:r>
            <a:r>
              <a:rPr lang="en-US" dirty="0"/>
              <a:t> BLK Fort</a:t>
            </a:r>
            <a:r>
              <a:rPr dirty="0"/>
              <a:t>).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a:p>
            <a:pPr lvl="5"/>
            <a:r>
              <a:rPr dirty="0"/>
              <a:t>Six</a:t>
            </a:r>
            <a:r>
              <a:rPr lang="en-US" dirty="0"/>
              <a:t>th level</a:t>
            </a:r>
            <a:endParaRPr dirty="0"/>
          </a:p>
          <a:p>
            <a:pPr lvl="6"/>
            <a:r>
              <a:rPr dirty="0"/>
              <a:t>Seven</a:t>
            </a:r>
            <a:r>
              <a:rPr lang="en-US" dirty="0"/>
              <a:t>th level</a:t>
            </a:r>
            <a:endParaRPr dirty="0"/>
          </a:p>
          <a:p>
            <a:pPr lvl="7"/>
            <a:r>
              <a:rPr dirty="0"/>
              <a:t>Eight</a:t>
            </a:r>
            <a:r>
              <a:rPr lang="en-US" dirty="0"/>
              <a:t>h level</a:t>
            </a:r>
            <a:endParaRPr dirty="0"/>
          </a:p>
          <a:p>
            <a:pPr lvl="8"/>
            <a:r>
              <a:rPr lang="en-US" dirty="0"/>
              <a:t>N</a:t>
            </a:r>
            <a:r>
              <a:rPr dirty="0"/>
              <a:t>in</a:t>
            </a:r>
            <a:r>
              <a:rPr lang="en-US" dirty="0"/>
              <a:t>th level</a:t>
            </a:r>
            <a:endParaRPr dirty="0"/>
          </a:p>
        </p:txBody>
      </p:sp>
      <p:sp>
        <p:nvSpPr>
          <p:cNvPr id="5" name="Title 4"/>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0139813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BlackRock Title Slide - Black - Short Title">
  <p:cSld name="BlackRock Title Slide - Black - Short Title">
    <p:bg>
      <p:bgPr>
        <a:solidFill>
          <a:schemeClr val="dk1"/>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6000"/>
              <a:buFont typeface="Kaushan Script"/>
              <a:buNone/>
              <a:defRPr sz="6000" b="1">
                <a:solidFill>
                  <a:schemeClr val="accen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2715904" y="468923"/>
            <a:ext cx="6126480" cy="33800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9" name="Google Shape;19;p2"/>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2715904" y="1266624"/>
            <a:ext cx="6125812"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700"/>
              </a:spcBef>
              <a:spcAft>
                <a:spcPts val="0"/>
              </a:spcAft>
              <a:buClr>
                <a:schemeClr val="lt1"/>
              </a:buClr>
              <a:buSzPts val="1200"/>
              <a:buNone/>
              <a:defRPr sz="1200" b="0">
                <a:solidFill>
                  <a:schemeClr val="lt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21" name="Google Shape;21;p2"/>
          <p:cNvSpPr txBox="1">
            <a:spLocks noGrp="1"/>
          </p:cNvSpPr>
          <p:nvPr>
            <p:ph type="body" idx="3"/>
          </p:nvPr>
        </p:nvSpPr>
        <p:spPr>
          <a:xfrm>
            <a:off x="2715904" y="864752"/>
            <a:ext cx="6126480"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lt1"/>
              </a:buClr>
              <a:buSzPts val="1400"/>
              <a:buFont typeface="Arial"/>
              <a:buNone/>
              <a:defRPr sz="1400" b="0">
                <a:solidFill>
                  <a:schemeClr val="lt1"/>
                </a:solidFill>
              </a:defRPr>
            </a:lvl1pPr>
            <a:lvl2pPr marL="914400" lvl="1" indent="-228600" algn="r">
              <a:lnSpc>
                <a:spcPct val="100000"/>
              </a:lnSpc>
              <a:spcBef>
                <a:spcPts val="0"/>
              </a:spcBef>
              <a:spcAft>
                <a:spcPts val="0"/>
              </a:spcAft>
              <a:buSzPts val="1400"/>
              <a:buFont typeface="Arial"/>
              <a:buNone/>
              <a:defRPr sz="1400" b="0"/>
            </a:lvl2pPr>
            <a:lvl3pPr marL="1371600" lvl="2" indent="-228600" algn="r">
              <a:lnSpc>
                <a:spcPct val="100000"/>
              </a:lnSpc>
              <a:spcBef>
                <a:spcPts val="0"/>
              </a:spcBef>
              <a:spcAft>
                <a:spcPts val="0"/>
              </a:spcAft>
              <a:buSzPts val="1400"/>
              <a:buFont typeface="Arial"/>
              <a:buNone/>
              <a:defRPr sz="1400" b="0"/>
            </a:lvl3pPr>
            <a:lvl4pPr marL="1828800" lvl="3" indent="-228600" algn="r">
              <a:lnSpc>
                <a:spcPct val="100000"/>
              </a:lnSpc>
              <a:spcBef>
                <a:spcPts val="0"/>
              </a:spcBef>
              <a:spcAft>
                <a:spcPts val="0"/>
              </a:spcAft>
              <a:buSzPts val="1400"/>
              <a:buFont typeface="Arial"/>
              <a:buNone/>
              <a:defRPr sz="1400" b="0"/>
            </a:lvl4pPr>
            <a:lvl5pPr marL="2286000" lvl="4" indent="-228600" algn="r">
              <a:lnSpc>
                <a:spcPct val="100000"/>
              </a:lnSpc>
              <a:spcBef>
                <a:spcPts val="0"/>
              </a:spcBef>
              <a:spcAft>
                <a:spcPts val="0"/>
              </a:spcAft>
              <a:buSzPts val="1400"/>
              <a:buFont typeface="Arial"/>
              <a:buNone/>
              <a:defRPr sz="1400" b="0"/>
            </a:lvl5pPr>
            <a:lvl6pPr marL="2743200" lvl="5" indent="-228600" algn="r">
              <a:spcBef>
                <a:spcPts val="0"/>
              </a:spcBef>
              <a:spcAft>
                <a:spcPts val="0"/>
              </a:spcAft>
              <a:buSzPts val="1400"/>
              <a:buFont typeface="Arial"/>
              <a:buNone/>
              <a:defRPr sz="1400" b="0"/>
            </a:lvl6pPr>
            <a:lvl7pPr marL="3200400" lvl="6" indent="-228600" algn="r">
              <a:spcBef>
                <a:spcPts val="0"/>
              </a:spcBef>
              <a:spcAft>
                <a:spcPts val="0"/>
              </a:spcAft>
              <a:buSzPts val="1400"/>
              <a:buFont typeface="Arial"/>
              <a:buNone/>
              <a:defRPr sz="1400" b="0"/>
            </a:lvl7pPr>
            <a:lvl8pPr marL="3657600" lvl="7" indent="-228600" algn="r">
              <a:spcBef>
                <a:spcPts val="0"/>
              </a:spcBef>
              <a:spcAft>
                <a:spcPts val="0"/>
              </a:spcAft>
              <a:buSzPts val="1400"/>
              <a:buFont typeface="Arial"/>
              <a:buNone/>
              <a:defRPr sz="1400" b="0"/>
            </a:lvl8pPr>
            <a:lvl9pPr marL="4114800" lvl="8" indent="-228600" algn="r">
              <a:spcBef>
                <a:spcPts val="0"/>
              </a:spcBef>
              <a:spcAft>
                <a:spcPts val="0"/>
              </a:spcAft>
              <a:buSzPts val="1400"/>
              <a:buFont typeface="Arial"/>
              <a:buNone/>
              <a:defRPr sz="1400" b="0"/>
            </a:lvl9pPr>
          </a:lstStyle>
          <a:p>
            <a:endParaRPr/>
          </a:p>
        </p:txBody>
      </p:sp>
      <p:pic>
        <p:nvPicPr>
          <p:cNvPr id="22" name="Google Shape;22;p2"/>
          <p:cNvPicPr preferRelativeResize="0"/>
          <p:nvPr/>
        </p:nvPicPr>
        <p:blipFill rotWithShape="1">
          <a:blip r:embed="rId2">
            <a:alphaModFix/>
          </a:blip>
          <a:srcRect/>
          <a:stretch/>
        </p:blipFill>
        <p:spPr>
          <a:xfrm>
            <a:off x="327125" y="2374140"/>
            <a:ext cx="2261621" cy="323089"/>
          </a:xfrm>
          <a:prstGeom prst="rect">
            <a:avLst/>
          </a:prstGeom>
          <a:noFill/>
          <a:ln>
            <a:noFill/>
          </a:ln>
        </p:spPr>
      </p:pic>
    </p:spTree>
    <p:extLst>
      <p:ext uri="{BB962C8B-B14F-4D97-AF65-F5344CB8AC3E}">
        <p14:creationId xmlns:p14="http://schemas.microsoft.com/office/powerpoint/2010/main" val="1597868482"/>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33" name="Google Shape;33;p4"/>
          <p:cNvSpPr txBox="1">
            <a:spLocks noGrp="1"/>
          </p:cNvSpPr>
          <p:nvPr>
            <p:ph type="body" idx="1"/>
          </p:nvPr>
        </p:nvSpPr>
        <p:spPr>
          <a:xfrm>
            <a:off x="304800" y="1090295"/>
            <a:ext cx="8534400" cy="49371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2"/>
              </a:buClr>
              <a:buSzPts val="1400"/>
              <a:buNone/>
              <a:defRPr/>
            </a:lvl1pPr>
            <a:lvl2pPr marL="914400" lvl="1" indent="-342900" algn="l">
              <a:lnSpc>
                <a:spcPct val="100000"/>
              </a:lnSpc>
              <a:spcBef>
                <a:spcPts val="700"/>
              </a:spcBef>
              <a:spcAft>
                <a:spcPts val="0"/>
              </a:spcAft>
              <a:buSzPts val="18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34" name="Google Shape;34;p4"/>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841916001"/>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38" name="Google Shape;38;p5"/>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45255705"/>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ckRock Title Slide">
  <p:cSld name="BlackRock Title Slide">
    <p:spTree>
      <p:nvGrpSpPr>
        <p:cNvPr id="1" name="Shape 39"/>
        <p:cNvGrpSpPr/>
        <p:nvPr/>
      </p:nvGrpSpPr>
      <p:grpSpPr>
        <a:xfrm>
          <a:off x="0" y="0"/>
          <a:ext cx="0" cy="0"/>
          <a:chOff x="0" y="0"/>
          <a:chExt cx="0" cy="0"/>
        </a:xfrm>
      </p:grpSpPr>
      <p:sp>
        <p:nvSpPr>
          <p:cNvPr id="40" name="Google Shape;40;p6"/>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4500"/>
              <a:buFont typeface="Kaushan Script"/>
              <a:buNone/>
              <a:defRPr sz="4500" b="1">
                <a:solidFill>
                  <a:schemeClr val="accen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2715904" y="468923"/>
            <a:ext cx="6126480" cy="33800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00"/>
              </a:spcBef>
              <a:spcAft>
                <a:spcPts val="0"/>
              </a:spcAft>
              <a:buClr>
                <a:schemeClr val="dk1"/>
              </a:buClr>
              <a:buSzPts val="1400"/>
              <a:buNone/>
              <a:defRPr sz="1400" b="1">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42" name="Google Shape;42;p6"/>
          <p:cNvSpPr txBox="1">
            <a:spLocks noGrp="1"/>
          </p:cNvSpPr>
          <p:nvPr>
            <p:ph type="body" idx="2"/>
          </p:nvPr>
        </p:nvSpPr>
        <p:spPr>
          <a:xfrm>
            <a:off x="2715904" y="864752"/>
            <a:ext cx="6126480"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dk1"/>
              </a:buClr>
              <a:buSzPts val="1400"/>
              <a:buFont typeface="Arial"/>
              <a:buNone/>
              <a:defRPr sz="1400" b="0">
                <a:solidFill>
                  <a:schemeClr val="dk1"/>
                </a:solidFill>
              </a:defRPr>
            </a:lvl1pPr>
            <a:lvl2pPr marL="914400" lvl="1" indent="-228600" algn="r">
              <a:lnSpc>
                <a:spcPct val="100000"/>
              </a:lnSpc>
              <a:spcBef>
                <a:spcPts val="0"/>
              </a:spcBef>
              <a:spcAft>
                <a:spcPts val="0"/>
              </a:spcAft>
              <a:buSzPts val="1400"/>
              <a:buFont typeface="Arial"/>
              <a:buNone/>
              <a:defRPr sz="1400" b="0"/>
            </a:lvl2pPr>
            <a:lvl3pPr marL="1371600" lvl="2" indent="-228600" algn="r">
              <a:lnSpc>
                <a:spcPct val="100000"/>
              </a:lnSpc>
              <a:spcBef>
                <a:spcPts val="0"/>
              </a:spcBef>
              <a:spcAft>
                <a:spcPts val="0"/>
              </a:spcAft>
              <a:buSzPts val="1400"/>
              <a:buFont typeface="Arial"/>
              <a:buNone/>
              <a:defRPr sz="1400" b="0"/>
            </a:lvl3pPr>
            <a:lvl4pPr marL="1828800" lvl="3" indent="-228600" algn="r">
              <a:lnSpc>
                <a:spcPct val="100000"/>
              </a:lnSpc>
              <a:spcBef>
                <a:spcPts val="0"/>
              </a:spcBef>
              <a:spcAft>
                <a:spcPts val="0"/>
              </a:spcAft>
              <a:buSzPts val="1400"/>
              <a:buFont typeface="Arial"/>
              <a:buNone/>
              <a:defRPr sz="1400" b="0"/>
            </a:lvl4pPr>
            <a:lvl5pPr marL="2286000" lvl="4" indent="-228600" algn="r">
              <a:lnSpc>
                <a:spcPct val="100000"/>
              </a:lnSpc>
              <a:spcBef>
                <a:spcPts val="0"/>
              </a:spcBef>
              <a:spcAft>
                <a:spcPts val="0"/>
              </a:spcAft>
              <a:buSzPts val="1400"/>
              <a:buFont typeface="Arial"/>
              <a:buNone/>
              <a:defRPr sz="1400" b="0"/>
            </a:lvl5pPr>
            <a:lvl6pPr marL="2743200" lvl="5" indent="-228600" algn="r">
              <a:spcBef>
                <a:spcPts val="0"/>
              </a:spcBef>
              <a:spcAft>
                <a:spcPts val="0"/>
              </a:spcAft>
              <a:buSzPts val="1400"/>
              <a:buFont typeface="Arial"/>
              <a:buNone/>
              <a:defRPr sz="1400" b="0"/>
            </a:lvl6pPr>
            <a:lvl7pPr marL="3200400" lvl="6" indent="-228600" algn="r">
              <a:spcBef>
                <a:spcPts val="0"/>
              </a:spcBef>
              <a:spcAft>
                <a:spcPts val="0"/>
              </a:spcAft>
              <a:buSzPts val="1400"/>
              <a:buFont typeface="Arial"/>
              <a:buNone/>
              <a:defRPr sz="1400" b="0"/>
            </a:lvl7pPr>
            <a:lvl8pPr marL="3657600" lvl="7" indent="-228600" algn="r">
              <a:spcBef>
                <a:spcPts val="0"/>
              </a:spcBef>
              <a:spcAft>
                <a:spcPts val="0"/>
              </a:spcAft>
              <a:buSzPts val="1400"/>
              <a:buFont typeface="Arial"/>
              <a:buNone/>
              <a:defRPr sz="1400" b="0"/>
            </a:lvl8pPr>
            <a:lvl9pPr marL="4114800" lvl="8" indent="-228600" algn="r">
              <a:spcBef>
                <a:spcPts val="0"/>
              </a:spcBef>
              <a:spcAft>
                <a:spcPts val="0"/>
              </a:spcAft>
              <a:buSzPts val="1400"/>
              <a:buFont typeface="Arial"/>
              <a:buNone/>
              <a:defRPr sz="1400" b="0"/>
            </a:lvl9pPr>
          </a:lstStyle>
          <a:p>
            <a:endParaRPr/>
          </a:p>
        </p:txBody>
      </p:sp>
      <p:sp>
        <p:nvSpPr>
          <p:cNvPr id="43" name="Google Shape;43;p6"/>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3"/>
          </p:nvPr>
        </p:nvSpPr>
        <p:spPr>
          <a:xfrm>
            <a:off x="2715904" y="1266624"/>
            <a:ext cx="6125812"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700"/>
              </a:spcBef>
              <a:spcAft>
                <a:spcPts val="0"/>
              </a:spcAft>
              <a:buClr>
                <a:schemeClr val="dk1"/>
              </a:buClr>
              <a:buSzPts val="1200"/>
              <a:buNone/>
              <a:defRPr sz="1200" b="0">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pic>
        <p:nvPicPr>
          <p:cNvPr id="45" name="Google Shape;45;p6"/>
          <p:cNvPicPr preferRelativeResize="0"/>
          <p:nvPr/>
        </p:nvPicPr>
        <p:blipFill rotWithShape="1">
          <a:blip r:embed="rId2">
            <a:alphaModFix/>
          </a:blip>
          <a:srcRect/>
          <a:stretch/>
        </p:blipFill>
        <p:spPr>
          <a:xfrm>
            <a:off x="327125" y="2374140"/>
            <a:ext cx="2261621" cy="323089"/>
          </a:xfrm>
          <a:prstGeom prst="rect">
            <a:avLst/>
          </a:prstGeom>
          <a:noFill/>
          <a:ln>
            <a:noFill/>
          </a:ln>
        </p:spPr>
      </p:pic>
    </p:spTree>
    <p:extLst>
      <p:ext uri="{BB962C8B-B14F-4D97-AF65-F5344CB8AC3E}">
        <p14:creationId xmlns:p14="http://schemas.microsoft.com/office/powerpoint/2010/main" val="216938608"/>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5" name="Content Placeholder 2"/>
          <p:cNvSpPr>
            <a:spLocks noGrp="1"/>
          </p:cNvSpPr>
          <p:nvPr>
            <p:ph sz="quarter" idx="16" hasCustomPrompt="1"/>
          </p:nvPr>
        </p:nvSpPr>
        <p:spPr>
          <a:xfrm>
            <a:off x="4724453" y="1491305"/>
            <a:ext cx="4078224" cy="4572000"/>
          </a:xfrm>
        </p:spPr>
        <p:txBody>
          <a:bodyPr lIns="13716" rIns="13716"/>
          <a:lstStyle>
            <a:lvl1pPr>
              <a:defRPr sz="1050"/>
            </a:lvl1pPr>
          </a:lstStyle>
          <a:p>
            <a:pPr lvl="0"/>
            <a:r>
              <a:rPr dirty="0"/>
              <a:t>Click on the icon to insert content</a:t>
            </a:r>
          </a:p>
          <a:p>
            <a:pPr lvl="1"/>
            <a:r>
              <a:rPr dirty="0"/>
              <a:t>Second level</a:t>
            </a: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NOT FOR PUBLIC DISTRIBUTION</a:t>
            </a:r>
            <a:endParaRPr/>
          </a:p>
        </p:txBody>
      </p:sp>
      <p:sp>
        <p:nvSpPr>
          <p:cNvPr id="10" name="source 2"/>
          <p:cNvSpPr>
            <a:spLocks noGrp="1"/>
          </p:cNvSpPr>
          <p:nvPr>
            <p:ph type="body" sz="quarter" idx="17" hasCustomPrompt="1"/>
          </p:nvPr>
        </p:nvSpPr>
        <p:spPr>
          <a:xfrm>
            <a:off x="4720032" y="6231484"/>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rPr dirty="0"/>
              <a:t>Insert source or footnote text here</a:t>
            </a:r>
          </a:p>
        </p:txBody>
      </p:sp>
      <p:sp>
        <p:nvSpPr>
          <p:cNvPr id="13" name="Content Placeholder 1"/>
          <p:cNvSpPr>
            <a:spLocks noGrp="1"/>
          </p:cNvSpPr>
          <p:nvPr>
            <p:ph sz="quarter" idx="15" hasCustomPrompt="1"/>
          </p:nvPr>
        </p:nvSpPr>
        <p:spPr>
          <a:xfrm>
            <a:off x="355981" y="1153491"/>
            <a:ext cx="4082300" cy="493776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6" name="Title 5">
            <a:extLst>
              <a:ext uri="{FF2B5EF4-FFF2-40B4-BE49-F238E27FC236}">
                <a16:creationId xmlns:a16="http://schemas.microsoft.com/office/drawing/2014/main" id="{97E85AA2-2A42-4DC6-89C0-4CCC66F3C8A4}"/>
              </a:ext>
            </a:extLst>
          </p:cNvPr>
          <p:cNvSpPr>
            <a:spLocks noGrp="1"/>
          </p:cNvSpPr>
          <p:nvPr>
            <p:ph type="title"/>
          </p:nvPr>
        </p:nvSpPr>
        <p:spPr/>
        <p:txBody>
          <a:bodyPr/>
          <a:lstStyle/>
          <a:p>
            <a:r>
              <a:rPr lang="en-US"/>
              <a:t>Click to edit Master title style</a:t>
            </a:r>
            <a:endParaRPr/>
          </a:p>
        </p:txBody>
      </p:sp>
      <p:sp>
        <p:nvSpPr>
          <p:cNvPr id="9" name="Text Placeholder 6">
            <a:extLst>
              <a:ext uri="{FF2B5EF4-FFF2-40B4-BE49-F238E27FC236}">
                <a16:creationId xmlns:a16="http://schemas.microsoft.com/office/drawing/2014/main" id="{B3B27882-0E68-4679-A4B4-41DA656EBF81}"/>
              </a:ext>
            </a:extLst>
          </p:cNvPr>
          <p:cNvSpPr>
            <a:spLocks noGrp="1"/>
          </p:cNvSpPr>
          <p:nvPr>
            <p:ph type="body" sz="quarter" idx="14" hasCustomPrompt="1"/>
          </p:nvPr>
        </p:nvSpPr>
        <p:spPr>
          <a:xfrm>
            <a:off x="4717746" y="1166409"/>
            <a:ext cx="4080510" cy="253916"/>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(14pt BLK Fort Extrabold)</a:t>
            </a:r>
          </a:p>
        </p:txBody>
      </p:sp>
    </p:spTree>
    <p:extLst>
      <p:ext uri="{BB962C8B-B14F-4D97-AF65-F5344CB8AC3E}">
        <p14:creationId xmlns:p14="http://schemas.microsoft.com/office/powerpoint/2010/main" val="39982223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guide id="2" orient="horz" pos="84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BlackRock Title Slide - Orange">
  <p:cSld name="BlackRock Title Slide - Orange">
    <p:bg>
      <p:bgPr>
        <a:solidFill>
          <a:schemeClr val="accent1"/>
        </a:solidFill>
        <a:effectLst/>
      </p:bgPr>
    </p:bg>
    <p:spTree>
      <p:nvGrpSpPr>
        <p:cNvPr id="1" name="Shape 46"/>
        <p:cNvGrpSpPr/>
        <p:nvPr/>
      </p:nvGrpSpPr>
      <p:grpSpPr>
        <a:xfrm>
          <a:off x="0" y="0"/>
          <a:ext cx="0" cy="0"/>
          <a:chOff x="0" y="0"/>
          <a:chExt cx="0" cy="0"/>
        </a:xfrm>
      </p:grpSpPr>
      <p:sp>
        <p:nvSpPr>
          <p:cNvPr id="47" name="Google Shape;47;p7"/>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500"/>
              <a:buFont typeface="Kaushan Script"/>
              <a:buNone/>
              <a:defRPr sz="4500" b="1">
                <a:solidFill>
                  <a:schemeClr val="l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2715904" y="468923"/>
            <a:ext cx="6126480" cy="33800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00"/>
              </a:spcBef>
              <a:spcAft>
                <a:spcPts val="0"/>
              </a:spcAft>
              <a:buClr>
                <a:schemeClr val="dk1"/>
              </a:buClr>
              <a:buSzPts val="1400"/>
              <a:buNone/>
              <a:defRPr sz="1400" b="1">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49" name="Google Shape;49;p7"/>
          <p:cNvSpPr txBox="1">
            <a:spLocks noGrp="1"/>
          </p:cNvSpPr>
          <p:nvPr>
            <p:ph type="body" idx="2"/>
          </p:nvPr>
        </p:nvSpPr>
        <p:spPr>
          <a:xfrm>
            <a:off x="2715904" y="864752"/>
            <a:ext cx="6126480"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dk1"/>
              </a:buClr>
              <a:buSzPts val="1400"/>
              <a:buFont typeface="Arial"/>
              <a:buNone/>
              <a:defRPr sz="1400" b="0">
                <a:solidFill>
                  <a:schemeClr val="dk1"/>
                </a:solidFill>
              </a:defRPr>
            </a:lvl1pPr>
            <a:lvl2pPr marL="914400" lvl="1" indent="-228600" algn="r">
              <a:lnSpc>
                <a:spcPct val="100000"/>
              </a:lnSpc>
              <a:spcBef>
                <a:spcPts val="0"/>
              </a:spcBef>
              <a:spcAft>
                <a:spcPts val="0"/>
              </a:spcAft>
              <a:buSzPts val="1400"/>
              <a:buFont typeface="Arial"/>
              <a:buNone/>
              <a:defRPr sz="1400" b="0"/>
            </a:lvl2pPr>
            <a:lvl3pPr marL="1371600" lvl="2" indent="-228600" algn="r">
              <a:lnSpc>
                <a:spcPct val="100000"/>
              </a:lnSpc>
              <a:spcBef>
                <a:spcPts val="0"/>
              </a:spcBef>
              <a:spcAft>
                <a:spcPts val="0"/>
              </a:spcAft>
              <a:buSzPts val="1400"/>
              <a:buFont typeface="Arial"/>
              <a:buNone/>
              <a:defRPr sz="1400" b="0"/>
            </a:lvl3pPr>
            <a:lvl4pPr marL="1828800" lvl="3" indent="-228600" algn="r">
              <a:lnSpc>
                <a:spcPct val="100000"/>
              </a:lnSpc>
              <a:spcBef>
                <a:spcPts val="0"/>
              </a:spcBef>
              <a:spcAft>
                <a:spcPts val="0"/>
              </a:spcAft>
              <a:buSzPts val="1400"/>
              <a:buFont typeface="Arial"/>
              <a:buNone/>
              <a:defRPr sz="1400" b="0"/>
            </a:lvl4pPr>
            <a:lvl5pPr marL="2286000" lvl="4" indent="-228600" algn="r">
              <a:lnSpc>
                <a:spcPct val="100000"/>
              </a:lnSpc>
              <a:spcBef>
                <a:spcPts val="0"/>
              </a:spcBef>
              <a:spcAft>
                <a:spcPts val="0"/>
              </a:spcAft>
              <a:buSzPts val="1400"/>
              <a:buFont typeface="Arial"/>
              <a:buNone/>
              <a:defRPr sz="1400" b="0"/>
            </a:lvl5pPr>
            <a:lvl6pPr marL="2743200" lvl="5" indent="-228600" algn="r">
              <a:spcBef>
                <a:spcPts val="0"/>
              </a:spcBef>
              <a:spcAft>
                <a:spcPts val="0"/>
              </a:spcAft>
              <a:buSzPts val="1400"/>
              <a:buFont typeface="Arial"/>
              <a:buNone/>
              <a:defRPr sz="1400" b="0"/>
            </a:lvl6pPr>
            <a:lvl7pPr marL="3200400" lvl="6" indent="-228600" algn="r">
              <a:spcBef>
                <a:spcPts val="0"/>
              </a:spcBef>
              <a:spcAft>
                <a:spcPts val="0"/>
              </a:spcAft>
              <a:buSzPts val="1400"/>
              <a:buFont typeface="Arial"/>
              <a:buNone/>
              <a:defRPr sz="1400" b="0"/>
            </a:lvl7pPr>
            <a:lvl8pPr marL="3657600" lvl="7" indent="-228600" algn="r">
              <a:spcBef>
                <a:spcPts val="0"/>
              </a:spcBef>
              <a:spcAft>
                <a:spcPts val="0"/>
              </a:spcAft>
              <a:buSzPts val="1400"/>
              <a:buFont typeface="Arial"/>
              <a:buNone/>
              <a:defRPr sz="1400" b="0"/>
            </a:lvl8pPr>
            <a:lvl9pPr marL="4114800" lvl="8" indent="-228600" algn="r">
              <a:spcBef>
                <a:spcPts val="0"/>
              </a:spcBef>
              <a:spcAft>
                <a:spcPts val="0"/>
              </a:spcAft>
              <a:buSzPts val="1400"/>
              <a:buFont typeface="Arial"/>
              <a:buNone/>
              <a:defRPr sz="1400" b="0"/>
            </a:lvl9pPr>
          </a:lstStyle>
          <a:p>
            <a:endParaRPr/>
          </a:p>
        </p:txBody>
      </p:sp>
      <p:sp>
        <p:nvSpPr>
          <p:cNvPr id="50" name="Google Shape;50;p7"/>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body" idx="3"/>
          </p:nvPr>
        </p:nvSpPr>
        <p:spPr>
          <a:xfrm>
            <a:off x="2715904" y="1266624"/>
            <a:ext cx="6125812"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700"/>
              </a:spcBef>
              <a:spcAft>
                <a:spcPts val="0"/>
              </a:spcAft>
              <a:buClr>
                <a:schemeClr val="dk1"/>
              </a:buClr>
              <a:buSzPts val="1200"/>
              <a:buNone/>
              <a:defRPr sz="1200" b="0">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pic>
        <p:nvPicPr>
          <p:cNvPr id="52" name="Google Shape;52;p7"/>
          <p:cNvPicPr preferRelativeResize="0"/>
          <p:nvPr/>
        </p:nvPicPr>
        <p:blipFill rotWithShape="1">
          <a:blip r:embed="rId2">
            <a:alphaModFix/>
          </a:blip>
          <a:srcRect/>
          <a:stretch/>
        </p:blipFill>
        <p:spPr>
          <a:xfrm>
            <a:off x="327125" y="2374140"/>
            <a:ext cx="2261621" cy="323089"/>
          </a:xfrm>
          <a:prstGeom prst="rect">
            <a:avLst/>
          </a:prstGeom>
          <a:noFill/>
          <a:ln>
            <a:noFill/>
          </a:ln>
        </p:spPr>
      </p:pic>
    </p:spTree>
    <p:extLst>
      <p:ext uri="{BB962C8B-B14F-4D97-AF65-F5344CB8AC3E}">
        <p14:creationId xmlns:p14="http://schemas.microsoft.com/office/powerpoint/2010/main" val="4199565905"/>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BlackRock Title Slide - Black">
  <p:cSld name="BlackRock Title Slide - Black">
    <p:bg>
      <p:bgPr>
        <a:solidFill>
          <a:schemeClr val="dk1"/>
        </a:solidFill>
        <a:effectLst/>
      </p:bgPr>
    </p:bg>
    <p:spTree>
      <p:nvGrpSpPr>
        <p:cNvPr id="1" name="Shape 53"/>
        <p:cNvGrpSpPr/>
        <p:nvPr/>
      </p:nvGrpSpPr>
      <p:grpSpPr>
        <a:xfrm>
          <a:off x="0" y="0"/>
          <a:ext cx="0" cy="0"/>
          <a:chOff x="0" y="0"/>
          <a:chExt cx="0" cy="0"/>
        </a:xfrm>
      </p:grpSpPr>
      <p:sp>
        <p:nvSpPr>
          <p:cNvPr id="54" name="Google Shape;54;p8"/>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4500"/>
              <a:buFont typeface="Kaushan Script"/>
              <a:buNone/>
              <a:defRPr sz="4500" b="1">
                <a:solidFill>
                  <a:schemeClr val="accen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2715904" y="468923"/>
            <a:ext cx="6126480" cy="33800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56" name="Google Shape;56;p8"/>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body" idx="2"/>
          </p:nvPr>
        </p:nvSpPr>
        <p:spPr>
          <a:xfrm>
            <a:off x="2715904" y="1266624"/>
            <a:ext cx="6125812"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700"/>
              </a:spcBef>
              <a:spcAft>
                <a:spcPts val="0"/>
              </a:spcAft>
              <a:buClr>
                <a:schemeClr val="lt1"/>
              </a:buClr>
              <a:buSzPts val="1200"/>
              <a:buNone/>
              <a:defRPr sz="1200" b="0">
                <a:solidFill>
                  <a:schemeClr val="lt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58" name="Google Shape;58;p8"/>
          <p:cNvSpPr txBox="1">
            <a:spLocks noGrp="1"/>
          </p:cNvSpPr>
          <p:nvPr>
            <p:ph type="body" idx="3"/>
          </p:nvPr>
        </p:nvSpPr>
        <p:spPr>
          <a:xfrm>
            <a:off x="2715904" y="864752"/>
            <a:ext cx="6126480"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lt1"/>
              </a:buClr>
              <a:buSzPts val="1400"/>
              <a:buFont typeface="Arial"/>
              <a:buNone/>
              <a:defRPr sz="1400" b="0">
                <a:solidFill>
                  <a:schemeClr val="lt1"/>
                </a:solidFill>
              </a:defRPr>
            </a:lvl1pPr>
            <a:lvl2pPr marL="914400" lvl="1" indent="-228600" algn="r">
              <a:lnSpc>
                <a:spcPct val="100000"/>
              </a:lnSpc>
              <a:spcBef>
                <a:spcPts val="0"/>
              </a:spcBef>
              <a:spcAft>
                <a:spcPts val="0"/>
              </a:spcAft>
              <a:buSzPts val="1400"/>
              <a:buFont typeface="Arial"/>
              <a:buNone/>
              <a:defRPr sz="1400" b="0"/>
            </a:lvl2pPr>
            <a:lvl3pPr marL="1371600" lvl="2" indent="-228600" algn="r">
              <a:lnSpc>
                <a:spcPct val="100000"/>
              </a:lnSpc>
              <a:spcBef>
                <a:spcPts val="0"/>
              </a:spcBef>
              <a:spcAft>
                <a:spcPts val="0"/>
              </a:spcAft>
              <a:buSzPts val="1400"/>
              <a:buFont typeface="Arial"/>
              <a:buNone/>
              <a:defRPr sz="1400" b="0"/>
            </a:lvl3pPr>
            <a:lvl4pPr marL="1828800" lvl="3" indent="-228600" algn="r">
              <a:lnSpc>
                <a:spcPct val="100000"/>
              </a:lnSpc>
              <a:spcBef>
                <a:spcPts val="0"/>
              </a:spcBef>
              <a:spcAft>
                <a:spcPts val="0"/>
              </a:spcAft>
              <a:buSzPts val="1400"/>
              <a:buFont typeface="Arial"/>
              <a:buNone/>
              <a:defRPr sz="1400" b="0"/>
            </a:lvl4pPr>
            <a:lvl5pPr marL="2286000" lvl="4" indent="-228600" algn="r">
              <a:lnSpc>
                <a:spcPct val="100000"/>
              </a:lnSpc>
              <a:spcBef>
                <a:spcPts val="0"/>
              </a:spcBef>
              <a:spcAft>
                <a:spcPts val="0"/>
              </a:spcAft>
              <a:buSzPts val="1400"/>
              <a:buFont typeface="Arial"/>
              <a:buNone/>
              <a:defRPr sz="1400" b="0"/>
            </a:lvl5pPr>
            <a:lvl6pPr marL="2743200" lvl="5" indent="-228600" algn="r">
              <a:spcBef>
                <a:spcPts val="0"/>
              </a:spcBef>
              <a:spcAft>
                <a:spcPts val="0"/>
              </a:spcAft>
              <a:buSzPts val="1400"/>
              <a:buFont typeface="Arial"/>
              <a:buNone/>
              <a:defRPr sz="1400" b="0"/>
            </a:lvl6pPr>
            <a:lvl7pPr marL="3200400" lvl="6" indent="-228600" algn="r">
              <a:spcBef>
                <a:spcPts val="0"/>
              </a:spcBef>
              <a:spcAft>
                <a:spcPts val="0"/>
              </a:spcAft>
              <a:buSzPts val="1400"/>
              <a:buFont typeface="Arial"/>
              <a:buNone/>
              <a:defRPr sz="1400" b="0"/>
            </a:lvl7pPr>
            <a:lvl8pPr marL="3657600" lvl="7" indent="-228600" algn="r">
              <a:spcBef>
                <a:spcPts val="0"/>
              </a:spcBef>
              <a:spcAft>
                <a:spcPts val="0"/>
              </a:spcAft>
              <a:buSzPts val="1400"/>
              <a:buFont typeface="Arial"/>
              <a:buNone/>
              <a:defRPr sz="1400" b="0"/>
            </a:lvl8pPr>
            <a:lvl9pPr marL="4114800" lvl="8" indent="-228600" algn="r">
              <a:spcBef>
                <a:spcPts val="0"/>
              </a:spcBef>
              <a:spcAft>
                <a:spcPts val="0"/>
              </a:spcAft>
              <a:buSzPts val="1400"/>
              <a:buFont typeface="Arial"/>
              <a:buNone/>
              <a:defRPr sz="1400" b="0"/>
            </a:lvl9pPr>
          </a:lstStyle>
          <a:p>
            <a:endParaRPr/>
          </a:p>
        </p:txBody>
      </p:sp>
      <p:pic>
        <p:nvPicPr>
          <p:cNvPr id="59" name="Google Shape;59;p8"/>
          <p:cNvPicPr preferRelativeResize="0"/>
          <p:nvPr/>
        </p:nvPicPr>
        <p:blipFill rotWithShape="1">
          <a:blip r:embed="rId2">
            <a:alphaModFix/>
          </a:blip>
          <a:srcRect/>
          <a:stretch/>
        </p:blipFill>
        <p:spPr>
          <a:xfrm>
            <a:off x="327125" y="2374140"/>
            <a:ext cx="2261621" cy="323089"/>
          </a:xfrm>
          <a:prstGeom prst="rect">
            <a:avLst/>
          </a:prstGeom>
          <a:noFill/>
          <a:ln>
            <a:noFill/>
          </a:ln>
        </p:spPr>
      </p:pic>
    </p:spTree>
    <p:extLst>
      <p:ext uri="{BB962C8B-B14F-4D97-AF65-F5344CB8AC3E}">
        <p14:creationId xmlns:p14="http://schemas.microsoft.com/office/powerpoint/2010/main" val="3867265985"/>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BlackRock Title Slide - Short Title">
  <p:cSld name="BlackRock Title Slide - Short Title">
    <p:spTree>
      <p:nvGrpSpPr>
        <p:cNvPr id="1" name="Shape 60"/>
        <p:cNvGrpSpPr/>
        <p:nvPr/>
      </p:nvGrpSpPr>
      <p:grpSpPr>
        <a:xfrm>
          <a:off x="0" y="0"/>
          <a:ext cx="0" cy="0"/>
          <a:chOff x="0" y="0"/>
          <a:chExt cx="0" cy="0"/>
        </a:xfrm>
      </p:grpSpPr>
      <p:sp>
        <p:nvSpPr>
          <p:cNvPr id="61" name="Google Shape;61;p9"/>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6000"/>
              <a:buFont typeface="Kaushan Script"/>
              <a:buNone/>
              <a:defRPr sz="6000" b="1">
                <a:solidFill>
                  <a:schemeClr val="accen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2715904" y="468923"/>
            <a:ext cx="6126480" cy="33800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00"/>
              </a:spcBef>
              <a:spcAft>
                <a:spcPts val="0"/>
              </a:spcAft>
              <a:buClr>
                <a:schemeClr val="dk1"/>
              </a:buClr>
              <a:buSzPts val="1400"/>
              <a:buNone/>
              <a:defRPr sz="1400" b="1">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63" name="Google Shape;63;p9"/>
          <p:cNvSpPr txBox="1">
            <a:spLocks noGrp="1"/>
          </p:cNvSpPr>
          <p:nvPr>
            <p:ph type="body" idx="2"/>
          </p:nvPr>
        </p:nvSpPr>
        <p:spPr>
          <a:xfrm>
            <a:off x="2715904" y="864752"/>
            <a:ext cx="6126480"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dk1"/>
              </a:buClr>
              <a:buSzPts val="1400"/>
              <a:buFont typeface="Arial"/>
              <a:buNone/>
              <a:defRPr sz="1400" b="0">
                <a:solidFill>
                  <a:schemeClr val="dk1"/>
                </a:solidFill>
              </a:defRPr>
            </a:lvl1pPr>
            <a:lvl2pPr marL="914400" lvl="1" indent="-228600" algn="r">
              <a:lnSpc>
                <a:spcPct val="100000"/>
              </a:lnSpc>
              <a:spcBef>
                <a:spcPts val="0"/>
              </a:spcBef>
              <a:spcAft>
                <a:spcPts val="0"/>
              </a:spcAft>
              <a:buSzPts val="1400"/>
              <a:buFont typeface="Arial"/>
              <a:buNone/>
              <a:defRPr sz="1400" b="0"/>
            </a:lvl2pPr>
            <a:lvl3pPr marL="1371600" lvl="2" indent="-228600" algn="r">
              <a:lnSpc>
                <a:spcPct val="100000"/>
              </a:lnSpc>
              <a:spcBef>
                <a:spcPts val="0"/>
              </a:spcBef>
              <a:spcAft>
                <a:spcPts val="0"/>
              </a:spcAft>
              <a:buSzPts val="1400"/>
              <a:buFont typeface="Arial"/>
              <a:buNone/>
              <a:defRPr sz="1400" b="0"/>
            </a:lvl3pPr>
            <a:lvl4pPr marL="1828800" lvl="3" indent="-228600" algn="r">
              <a:lnSpc>
                <a:spcPct val="100000"/>
              </a:lnSpc>
              <a:spcBef>
                <a:spcPts val="0"/>
              </a:spcBef>
              <a:spcAft>
                <a:spcPts val="0"/>
              </a:spcAft>
              <a:buSzPts val="1400"/>
              <a:buFont typeface="Arial"/>
              <a:buNone/>
              <a:defRPr sz="1400" b="0"/>
            </a:lvl4pPr>
            <a:lvl5pPr marL="2286000" lvl="4" indent="-228600" algn="r">
              <a:lnSpc>
                <a:spcPct val="100000"/>
              </a:lnSpc>
              <a:spcBef>
                <a:spcPts val="0"/>
              </a:spcBef>
              <a:spcAft>
                <a:spcPts val="0"/>
              </a:spcAft>
              <a:buSzPts val="1400"/>
              <a:buFont typeface="Arial"/>
              <a:buNone/>
              <a:defRPr sz="1400" b="0"/>
            </a:lvl5pPr>
            <a:lvl6pPr marL="2743200" lvl="5" indent="-228600" algn="r">
              <a:spcBef>
                <a:spcPts val="0"/>
              </a:spcBef>
              <a:spcAft>
                <a:spcPts val="0"/>
              </a:spcAft>
              <a:buSzPts val="1400"/>
              <a:buFont typeface="Arial"/>
              <a:buNone/>
              <a:defRPr sz="1400" b="0"/>
            </a:lvl6pPr>
            <a:lvl7pPr marL="3200400" lvl="6" indent="-228600" algn="r">
              <a:spcBef>
                <a:spcPts val="0"/>
              </a:spcBef>
              <a:spcAft>
                <a:spcPts val="0"/>
              </a:spcAft>
              <a:buSzPts val="1400"/>
              <a:buFont typeface="Arial"/>
              <a:buNone/>
              <a:defRPr sz="1400" b="0"/>
            </a:lvl7pPr>
            <a:lvl8pPr marL="3657600" lvl="7" indent="-228600" algn="r">
              <a:spcBef>
                <a:spcPts val="0"/>
              </a:spcBef>
              <a:spcAft>
                <a:spcPts val="0"/>
              </a:spcAft>
              <a:buSzPts val="1400"/>
              <a:buFont typeface="Arial"/>
              <a:buNone/>
              <a:defRPr sz="1400" b="0"/>
            </a:lvl8pPr>
            <a:lvl9pPr marL="4114800" lvl="8" indent="-228600" algn="r">
              <a:spcBef>
                <a:spcPts val="0"/>
              </a:spcBef>
              <a:spcAft>
                <a:spcPts val="0"/>
              </a:spcAft>
              <a:buSzPts val="1400"/>
              <a:buFont typeface="Arial"/>
              <a:buNone/>
              <a:defRPr sz="1400" b="0"/>
            </a:lvl9pPr>
          </a:lstStyle>
          <a:p>
            <a:endParaRPr/>
          </a:p>
        </p:txBody>
      </p:sp>
      <p:sp>
        <p:nvSpPr>
          <p:cNvPr id="64" name="Google Shape;64;p9"/>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body" idx="3"/>
          </p:nvPr>
        </p:nvSpPr>
        <p:spPr>
          <a:xfrm>
            <a:off x="2715904" y="1266624"/>
            <a:ext cx="6125812"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700"/>
              </a:spcBef>
              <a:spcAft>
                <a:spcPts val="0"/>
              </a:spcAft>
              <a:buClr>
                <a:schemeClr val="dk1"/>
              </a:buClr>
              <a:buSzPts val="1200"/>
              <a:buNone/>
              <a:defRPr sz="1200" b="0">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pic>
        <p:nvPicPr>
          <p:cNvPr id="66" name="Google Shape;66;p9"/>
          <p:cNvPicPr preferRelativeResize="0"/>
          <p:nvPr/>
        </p:nvPicPr>
        <p:blipFill rotWithShape="1">
          <a:blip r:embed="rId2">
            <a:alphaModFix/>
          </a:blip>
          <a:srcRect/>
          <a:stretch/>
        </p:blipFill>
        <p:spPr>
          <a:xfrm>
            <a:off x="327125" y="2374140"/>
            <a:ext cx="2261621" cy="323089"/>
          </a:xfrm>
          <a:prstGeom prst="rect">
            <a:avLst/>
          </a:prstGeom>
          <a:noFill/>
          <a:ln>
            <a:noFill/>
          </a:ln>
        </p:spPr>
      </p:pic>
    </p:spTree>
    <p:extLst>
      <p:ext uri="{BB962C8B-B14F-4D97-AF65-F5344CB8AC3E}">
        <p14:creationId xmlns:p14="http://schemas.microsoft.com/office/powerpoint/2010/main" val="2407301624"/>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BlackRock Title Slide - Orange - Short Title">
  <p:cSld name="BlackRock Title Slide - Orange - Short Title">
    <p:bg>
      <p:bgPr>
        <a:solidFill>
          <a:schemeClr val="accen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6000"/>
              <a:buFont typeface="Kaushan Script"/>
              <a:buNone/>
              <a:defRPr sz="6000" b="1">
                <a:solidFill>
                  <a:schemeClr val="l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2715904" y="468923"/>
            <a:ext cx="6126480" cy="33800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00"/>
              </a:spcBef>
              <a:spcAft>
                <a:spcPts val="0"/>
              </a:spcAft>
              <a:buClr>
                <a:schemeClr val="dk1"/>
              </a:buClr>
              <a:buSzPts val="1400"/>
              <a:buNone/>
              <a:defRPr sz="1400" b="1">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70" name="Google Shape;70;p10"/>
          <p:cNvSpPr txBox="1">
            <a:spLocks noGrp="1"/>
          </p:cNvSpPr>
          <p:nvPr>
            <p:ph type="body" idx="2"/>
          </p:nvPr>
        </p:nvSpPr>
        <p:spPr>
          <a:xfrm>
            <a:off x="2715904" y="864752"/>
            <a:ext cx="6126480"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dk1"/>
              </a:buClr>
              <a:buSzPts val="1400"/>
              <a:buFont typeface="Arial"/>
              <a:buNone/>
              <a:defRPr sz="1400" b="0">
                <a:solidFill>
                  <a:schemeClr val="dk1"/>
                </a:solidFill>
              </a:defRPr>
            </a:lvl1pPr>
            <a:lvl2pPr marL="914400" lvl="1" indent="-228600" algn="r">
              <a:lnSpc>
                <a:spcPct val="100000"/>
              </a:lnSpc>
              <a:spcBef>
                <a:spcPts val="0"/>
              </a:spcBef>
              <a:spcAft>
                <a:spcPts val="0"/>
              </a:spcAft>
              <a:buSzPts val="1400"/>
              <a:buFont typeface="Arial"/>
              <a:buNone/>
              <a:defRPr sz="1400" b="0"/>
            </a:lvl2pPr>
            <a:lvl3pPr marL="1371600" lvl="2" indent="-228600" algn="r">
              <a:lnSpc>
                <a:spcPct val="100000"/>
              </a:lnSpc>
              <a:spcBef>
                <a:spcPts val="0"/>
              </a:spcBef>
              <a:spcAft>
                <a:spcPts val="0"/>
              </a:spcAft>
              <a:buSzPts val="1400"/>
              <a:buFont typeface="Arial"/>
              <a:buNone/>
              <a:defRPr sz="1400" b="0"/>
            </a:lvl3pPr>
            <a:lvl4pPr marL="1828800" lvl="3" indent="-228600" algn="r">
              <a:lnSpc>
                <a:spcPct val="100000"/>
              </a:lnSpc>
              <a:spcBef>
                <a:spcPts val="0"/>
              </a:spcBef>
              <a:spcAft>
                <a:spcPts val="0"/>
              </a:spcAft>
              <a:buSzPts val="1400"/>
              <a:buFont typeface="Arial"/>
              <a:buNone/>
              <a:defRPr sz="1400" b="0"/>
            </a:lvl4pPr>
            <a:lvl5pPr marL="2286000" lvl="4" indent="-228600" algn="r">
              <a:lnSpc>
                <a:spcPct val="100000"/>
              </a:lnSpc>
              <a:spcBef>
                <a:spcPts val="0"/>
              </a:spcBef>
              <a:spcAft>
                <a:spcPts val="0"/>
              </a:spcAft>
              <a:buSzPts val="1400"/>
              <a:buFont typeface="Arial"/>
              <a:buNone/>
              <a:defRPr sz="1400" b="0"/>
            </a:lvl5pPr>
            <a:lvl6pPr marL="2743200" lvl="5" indent="-228600" algn="r">
              <a:spcBef>
                <a:spcPts val="0"/>
              </a:spcBef>
              <a:spcAft>
                <a:spcPts val="0"/>
              </a:spcAft>
              <a:buSzPts val="1400"/>
              <a:buFont typeface="Arial"/>
              <a:buNone/>
              <a:defRPr sz="1400" b="0"/>
            </a:lvl6pPr>
            <a:lvl7pPr marL="3200400" lvl="6" indent="-228600" algn="r">
              <a:spcBef>
                <a:spcPts val="0"/>
              </a:spcBef>
              <a:spcAft>
                <a:spcPts val="0"/>
              </a:spcAft>
              <a:buSzPts val="1400"/>
              <a:buFont typeface="Arial"/>
              <a:buNone/>
              <a:defRPr sz="1400" b="0"/>
            </a:lvl7pPr>
            <a:lvl8pPr marL="3657600" lvl="7" indent="-228600" algn="r">
              <a:spcBef>
                <a:spcPts val="0"/>
              </a:spcBef>
              <a:spcAft>
                <a:spcPts val="0"/>
              </a:spcAft>
              <a:buSzPts val="1400"/>
              <a:buFont typeface="Arial"/>
              <a:buNone/>
              <a:defRPr sz="1400" b="0"/>
            </a:lvl8pPr>
            <a:lvl9pPr marL="4114800" lvl="8" indent="-228600" algn="r">
              <a:spcBef>
                <a:spcPts val="0"/>
              </a:spcBef>
              <a:spcAft>
                <a:spcPts val="0"/>
              </a:spcAft>
              <a:buSzPts val="1400"/>
              <a:buFont typeface="Arial"/>
              <a:buNone/>
              <a:defRPr sz="1400" b="0"/>
            </a:lvl9pPr>
          </a:lstStyle>
          <a:p>
            <a:endParaRPr/>
          </a:p>
        </p:txBody>
      </p:sp>
      <p:sp>
        <p:nvSpPr>
          <p:cNvPr id="71" name="Google Shape;71;p10"/>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body" idx="3"/>
          </p:nvPr>
        </p:nvSpPr>
        <p:spPr>
          <a:xfrm>
            <a:off x="2715904" y="1266624"/>
            <a:ext cx="6125812"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700"/>
              </a:spcBef>
              <a:spcAft>
                <a:spcPts val="0"/>
              </a:spcAft>
              <a:buClr>
                <a:schemeClr val="dk1"/>
              </a:buClr>
              <a:buSzPts val="1200"/>
              <a:buNone/>
              <a:defRPr sz="1200" b="0">
                <a:solidFill>
                  <a:schemeClr val="dk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pic>
        <p:nvPicPr>
          <p:cNvPr id="73" name="Google Shape;73;p10"/>
          <p:cNvPicPr preferRelativeResize="0"/>
          <p:nvPr/>
        </p:nvPicPr>
        <p:blipFill rotWithShape="1">
          <a:blip r:embed="rId2">
            <a:alphaModFix/>
          </a:blip>
          <a:srcRect/>
          <a:stretch/>
        </p:blipFill>
        <p:spPr>
          <a:xfrm>
            <a:off x="327125" y="2374140"/>
            <a:ext cx="2261621" cy="323089"/>
          </a:xfrm>
          <a:prstGeom prst="rect">
            <a:avLst/>
          </a:prstGeom>
          <a:noFill/>
          <a:ln>
            <a:noFill/>
          </a:ln>
        </p:spPr>
      </p:pic>
    </p:spTree>
    <p:extLst>
      <p:ext uri="{BB962C8B-B14F-4D97-AF65-F5344CB8AC3E}">
        <p14:creationId xmlns:p14="http://schemas.microsoft.com/office/powerpoint/2010/main" val="1714157719"/>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BlackRock Title Slide - Black - Short Title">
  <p:cSld name="BlackRock Title Slide - Black - Short Title">
    <p:bg>
      <p:bgPr>
        <a:solidFill>
          <a:schemeClr val="dk1"/>
        </a:solidFill>
        <a:effectLst/>
      </p:bgPr>
    </p:bg>
    <p:spTree>
      <p:nvGrpSpPr>
        <p:cNvPr id="1" name="Shape 74"/>
        <p:cNvGrpSpPr/>
        <p:nvPr/>
      </p:nvGrpSpPr>
      <p:grpSpPr>
        <a:xfrm>
          <a:off x="0" y="0"/>
          <a:ext cx="0" cy="0"/>
          <a:chOff x="0" y="0"/>
          <a:chExt cx="0" cy="0"/>
        </a:xfrm>
      </p:grpSpPr>
      <p:sp>
        <p:nvSpPr>
          <p:cNvPr id="75" name="Google Shape;75;p11"/>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6000"/>
              <a:buFont typeface="Kaushan Script"/>
              <a:buNone/>
              <a:defRPr sz="6000" b="1">
                <a:solidFill>
                  <a:schemeClr val="accen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2715904" y="468923"/>
            <a:ext cx="6126480" cy="33800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77" name="Google Shape;77;p11"/>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body" idx="2"/>
          </p:nvPr>
        </p:nvSpPr>
        <p:spPr>
          <a:xfrm>
            <a:off x="2715904" y="1266624"/>
            <a:ext cx="6125812"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700"/>
              </a:spcBef>
              <a:spcAft>
                <a:spcPts val="0"/>
              </a:spcAft>
              <a:buClr>
                <a:schemeClr val="lt1"/>
              </a:buClr>
              <a:buSzPts val="1200"/>
              <a:buNone/>
              <a:defRPr sz="1200" b="0">
                <a:solidFill>
                  <a:schemeClr val="lt1"/>
                </a:solidFill>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79" name="Google Shape;79;p11"/>
          <p:cNvSpPr txBox="1">
            <a:spLocks noGrp="1"/>
          </p:cNvSpPr>
          <p:nvPr>
            <p:ph type="body" idx="3"/>
          </p:nvPr>
        </p:nvSpPr>
        <p:spPr>
          <a:xfrm>
            <a:off x="2715904" y="864752"/>
            <a:ext cx="6126480" cy="338008"/>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lt1"/>
              </a:buClr>
              <a:buSzPts val="1400"/>
              <a:buFont typeface="Arial"/>
              <a:buNone/>
              <a:defRPr sz="1400" b="0">
                <a:solidFill>
                  <a:schemeClr val="lt1"/>
                </a:solidFill>
              </a:defRPr>
            </a:lvl1pPr>
            <a:lvl2pPr marL="914400" lvl="1" indent="-228600" algn="r">
              <a:lnSpc>
                <a:spcPct val="100000"/>
              </a:lnSpc>
              <a:spcBef>
                <a:spcPts val="0"/>
              </a:spcBef>
              <a:spcAft>
                <a:spcPts val="0"/>
              </a:spcAft>
              <a:buSzPts val="1400"/>
              <a:buFont typeface="Arial"/>
              <a:buNone/>
              <a:defRPr sz="1400" b="0"/>
            </a:lvl2pPr>
            <a:lvl3pPr marL="1371600" lvl="2" indent="-228600" algn="r">
              <a:lnSpc>
                <a:spcPct val="100000"/>
              </a:lnSpc>
              <a:spcBef>
                <a:spcPts val="0"/>
              </a:spcBef>
              <a:spcAft>
                <a:spcPts val="0"/>
              </a:spcAft>
              <a:buSzPts val="1400"/>
              <a:buFont typeface="Arial"/>
              <a:buNone/>
              <a:defRPr sz="1400" b="0"/>
            </a:lvl3pPr>
            <a:lvl4pPr marL="1828800" lvl="3" indent="-228600" algn="r">
              <a:lnSpc>
                <a:spcPct val="100000"/>
              </a:lnSpc>
              <a:spcBef>
                <a:spcPts val="0"/>
              </a:spcBef>
              <a:spcAft>
                <a:spcPts val="0"/>
              </a:spcAft>
              <a:buSzPts val="1400"/>
              <a:buFont typeface="Arial"/>
              <a:buNone/>
              <a:defRPr sz="1400" b="0"/>
            </a:lvl4pPr>
            <a:lvl5pPr marL="2286000" lvl="4" indent="-228600" algn="r">
              <a:lnSpc>
                <a:spcPct val="100000"/>
              </a:lnSpc>
              <a:spcBef>
                <a:spcPts val="0"/>
              </a:spcBef>
              <a:spcAft>
                <a:spcPts val="0"/>
              </a:spcAft>
              <a:buSzPts val="1400"/>
              <a:buFont typeface="Arial"/>
              <a:buNone/>
              <a:defRPr sz="1400" b="0"/>
            </a:lvl5pPr>
            <a:lvl6pPr marL="2743200" lvl="5" indent="-228600" algn="r">
              <a:spcBef>
                <a:spcPts val="0"/>
              </a:spcBef>
              <a:spcAft>
                <a:spcPts val="0"/>
              </a:spcAft>
              <a:buSzPts val="1400"/>
              <a:buFont typeface="Arial"/>
              <a:buNone/>
              <a:defRPr sz="1400" b="0"/>
            </a:lvl6pPr>
            <a:lvl7pPr marL="3200400" lvl="6" indent="-228600" algn="r">
              <a:spcBef>
                <a:spcPts val="0"/>
              </a:spcBef>
              <a:spcAft>
                <a:spcPts val="0"/>
              </a:spcAft>
              <a:buSzPts val="1400"/>
              <a:buFont typeface="Arial"/>
              <a:buNone/>
              <a:defRPr sz="1400" b="0"/>
            </a:lvl7pPr>
            <a:lvl8pPr marL="3657600" lvl="7" indent="-228600" algn="r">
              <a:spcBef>
                <a:spcPts val="0"/>
              </a:spcBef>
              <a:spcAft>
                <a:spcPts val="0"/>
              </a:spcAft>
              <a:buSzPts val="1400"/>
              <a:buFont typeface="Arial"/>
              <a:buNone/>
              <a:defRPr sz="1400" b="0"/>
            </a:lvl8pPr>
            <a:lvl9pPr marL="4114800" lvl="8" indent="-228600" algn="r">
              <a:spcBef>
                <a:spcPts val="0"/>
              </a:spcBef>
              <a:spcAft>
                <a:spcPts val="0"/>
              </a:spcAft>
              <a:buSzPts val="1400"/>
              <a:buFont typeface="Arial"/>
              <a:buNone/>
              <a:defRPr sz="1400" b="0"/>
            </a:lvl9pPr>
          </a:lstStyle>
          <a:p>
            <a:endParaRPr/>
          </a:p>
        </p:txBody>
      </p:sp>
      <p:pic>
        <p:nvPicPr>
          <p:cNvPr id="80" name="Google Shape;80;p11"/>
          <p:cNvPicPr preferRelativeResize="0"/>
          <p:nvPr/>
        </p:nvPicPr>
        <p:blipFill rotWithShape="1">
          <a:blip r:embed="rId2">
            <a:alphaModFix/>
          </a:blip>
          <a:srcRect/>
          <a:stretch/>
        </p:blipFill>
        <p:spPr>
          <a:xfrm>
            <a:off x="327125" y="2374140"/>
            <a:ext cx="2261621" cy="323089"/>
          </a:xfrm>
          <a:prstGeom prst="rect">
            <a:avLst/>
          </a:prstGeom>
          <a:noFill/>
          <a:ln>
            <a:noFill/>
          </a:ln>
        </p:spPr>
      </p:pic>
    </p:spTree>
    <p:extLst>
      <p:ext uri="{BB962C8B-B14F-4D97-AF65-F5344CB8AC3E}">
        <p14:creationId xmlns:p14="http://schemas.microsoft.com/office/powerpoint/2010/main" val="4198278844"/>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old Message - Orange">
  <p:cSld name="Bold Message - Orange">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83" name="Google Shape;83;p12"/>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p:nvPr/>
        </p:nvSpPr>
        <p:spPr>
          <a:xfrm>
            <a:off x="0" y="0"/>
            <a:ext cx="4572000" cy="6446520"/>
          </a:xfrm>
          <a:prstGeom prst="rect">
            <a:avLst/>
          </a:prstGeom>
          <a:solidFill>
            <a:schemeClr val="accent1"/>
          </a:solidFill>
          <a:ln>
            <a:noFill/>
          </a:ln>
        </p:spPr>
        <p:txBody>
          <a:bodyPr spcFirstLastPara="1" wrap="square" lIns="91425" tIns="91425" rIns="91425" bIns="91425" anchor="ctr" anchorCtr="1">
            <a:noAutofit/>
          </a:bodyPr>
          <a:lstStyle/>
          <a:p>
            <a:pPr marL="0" marR="0" lvl="0" indent="0" algn="ctr" rtl="0">
              <a:spcBef>
                <a:spcPts val="0"/>
              </a:spcBef>
              <a:spcAft>
                <a:spcPts val="0"/>
              </a:spcAft>
              <a:buNone/>
            </a:pPr>
            <a:endParaRPr sz="1000" b="1">
              <a:solidFill>
                <a:schemeClr val="lt1"/>
              </a:solidFill>
              <a:latin typeface="Arial"/>
              <a:ea typeface="Arial"/>
              <a:cs typeface="Arial"/>
              <a:sym typeface="Arial"/>
            </a:endParaRPr>
          </a:p>
        </p:txBody>
      </p:sp>
      <p:sp>
        <p:nvSpPr>
          <p:cNvPr id="85" name="Google Shape;85;p12"/>
          <p:cNvSpPr txBox="1">
            <a:spLocks noGrp="1"/>
          </p:cNvSpPr>
          <p:nvPr>
            <p:ph type="body" idx="1"/>
          </p:nvPr>
        </p:nvSpPr>
        <p:spPr>
          <a:xfrm>
            <a:off x="320040" y="571500"/>
            <a:ext cx="3931920" cy="5715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lt1"/>
              </a:buClr>
              <a:buSzPts val="3600"/>
              <a:buFont typeface="Arial"/>
              <a:buNone/>
              <a:defRPr sz="3600" b="0">
                <a:solidFill>
                  <a:schemeClr val="lt1"/>
                </a:solidFill>
                <a:latin typeface="Kaushan Script"/>
                <a:ea typeface="Kaushan Script"/>
                <a:cs typeface="Kaushan Script"/>
                <a:sym typeface="Kaushan Script"/>
              </a:defRPr>
            </a:lvl1pPr>
            <a:lvl2pPr marL="914400" lvl="1" indent="-228600" algn="l">
              <a:lnSpc>
                <a:spcPct val="100000"/>
              </a:lnSpc>
              <a:spcBef>
                <a:spcPts val="700"/>
              </a:spcBef>
              <a:spcAft>
                <a:spcPts val="0"/>
              </a:spcAft>
              <a:buSzPts val="2800"/>
              <a:buNone/>
              <a:defRPr sz="2800">
                <a:solidFill>
                  <a:schemeClr val="lt1"/>
                </a:solidFill>
              </a:defRPr>
            </a:lvl2pPr>
            <a:lvl3pPr marL="1371600" lvl="2" indent="-228600" algn="l">
              <a:lnSpc>
                <a:spcPct val="100000"/>
              </a:lnSpc>
              <a:spcBef>
                <a:spcPts val="700"/>
              </a:spcBef>
              <a:spcAft>
                <a:spcPts val="0"/>
              </a:spcAft>
              <a:buSzPts val="2800"/>
              <a:buNone/>
              <a:defRPr sz="2800">
                <a:solidFill>
                  <a:schemeClr val="lt1"/>
                </a:solidFill>
              </a:defRPr>
            </a:lvl3pPr>
            <a:lvl4pPr marL="1828800" lvl="3" indent="-228600" algn="l">
              <a:lnSpc>
                <a:spcPct val="100000"/>
              </a:lnSpc>
              <a:spcBef>
                <a:spcPts val="700"/>
              </a:spcBef>
              <a:spcAft>
                <a:spcPts val="0"/>
              </a:spcAft>
              <a:buSzPts val="2800"/>
              <a:buNone/>
              <a:defRPr sz="2800">
                <a:solidFill>
                  <a:schemeClr val="lt1"/>
                </a:solidFill>
              </a:defRPr>
            </a:lvl4pPr>
            <a:lvl5pPr marL="2286000" lvl="4" indent="-228600" algn="l">
              <a:lnSpc>
                <a:spcPct val="100000"/>
              </a:lnSpc>
              <a:spcBef>
                <a:spcPts val="700"/>
              </a:spcBef>
              <a:spcAft>
                <a:spcPts val="0"/>
              </a:spcAft>
              <a:buSzPts val="2800"/>
              <a:buNone/>
              <a:defRPr sz="2800">
                <a:solidFill>
                  <a:schemeClr val="lt1"/>
                </a:solidFill>
              </a:defRPr>
            </a:lvl5pPr>
            <a:lvl6pPr marL="2743200" lvl="5" indent="-228600" algn="l">
              <a:lnSpc>
                <a:spcPct val="100000"/>
              </a:lnSpc>
              <a:spcBef>
                <a:spcPts val="700"/>
              </a:spcBef>
              <a:spcAft>
                <a:spcPts val="0"/>
              </a:spcAft>
              <a:buSzPts val="2800"/>
              <a:buNone/>
              <a:defRPr sz="2800">
                <a:solidFill>
                  <a:schemeClr val="lt1"/>
                </a:solidFill>
              </a:defRPr>
            </a:lvl6pPr>
            <a:lvl7pPr marL="3200400" lvl="6" indent="-228600" algn="l">
              <a:lnSpc>
                <a:spcPct val="100000"/>
              </a:lnSpc>
              <a:spcBef>
                <a:spcPts val="700"/>
              </a:spcBef>
              <a:spcAft>
                <a:spcPts val="0"/>
              </a:spcAft>
              <a:buSzPts val="2800"/>
              <a:buNone/>
              <a:defRPr sz="2800">
                <a:solidFill>
                  <a:schemeClr val="lt1"/>
                </a:solidFill>
              </a:defRPr>
            </a:lvl7pPr>
            <a:lvl8pPr marL="3657600" lvl="7" indent="-228600" algn="l">
              <a:lnSpc>
                <a:spcPct val="100000"/>
              </a:lnSpc>
              <a:spcBef>
                <a:spcPts val="700"/>
              </a:spcBef>
              <a:spcAft>
                <a:spcPts val="0"/>
              </a:spcAft>
              <a:buSzPts val="2800"/>
              <a:buNone/>
              <a:defRPr sz="2800">
                <a:solidFill>
                  <a:schemeClr val="lt1"/>
                </a:solidFill>
              </a:defRPr>
            </a:lvl8pPr>
            <a:lvl9pPr marL="4114800" lvl="8" indent="-228600" algn="l">
              <a:lnSpc>
                <a:spcPct val="100000"/>
              </a:lnSpc>
              <a:spcBef>
                <a:spcPts val="700"/>
              </a:spcBef>
              <a:spcAft>
                <a:spcPts val="0"/>
              </a:spcAft>
              <a:buSzPts val="2800"/>
              <a:buNone/>
              <a:defRPr sz="2800">
                <a:solidFill>
                  <a:schemeClr val="lt1"/>
                </a:solidFill>
              </a:defRPr>
            </a:lvl9pPr>
          </a:lstStyle>
          <a:p>
            <a:endParaRPr/>
          </a:p>
        </p:txBody>
      </p:sp>
      <p:sp>
        <p:nvSpPr>
          <p:cNvPr id="86" name="Google Shape;86;p12"/>
          <p:cNvSpPr txBox="1">
            <a:spLocks noGrp="1"/>
          </p:cNvSpPr>
          <p:nvPr>
            <p:ph type="body" idx="2"/>
          </p:nvPr>
        </p:nvSpPr>
        <p:spPr>
          <a:xfrm>
            <a:off x="4909796" y="571500"/>
            <a:ext cx="3931920" cy="5715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dk2"/>
              </a:buClr>
              <a:buSzPts val="2800"/>
              <a:buNone/>
              <a:defRPr sz="2800" b="0"/>
            </a:lvl1pPr>
            <a:lvl2pPr marL="914400" lvl="1" indent="-228600" algn="l">
              <a:lnSpc>
                <a:spcPct val="100000"/>
              </a:lnSpc>
              <a:spcBef>
                <a:spcPts val="700"/>
              </a:spcBef>
              <a:spcAft>
                <a:spcPts val="0"/>
              </a:spcAft>
              <a:buSzPts val="2000"/>
              <a:buNone/>
              <a:defRPr sz="2000"/>
            </a:lvl2pPr>
            <a:lvl3pPr marL="1371600" lvl="2" indent="-228600" algn="l">
              <a:lnSpc>
                <a:spcPct val="100000"/>
              </a:lnSpc>
              <a:spcBef>
                <a:spcPts val="700"/>
              </a:spcBef>
              <a:spcAft>
                <a:spcPts val="0"/>
              </a:spcAft>
              <a:buSzPts val="2000"/>
              <a:buNone/>
              <a:defRPr sz="2000"/>
            </a:lvl3pPr>
            <a:lvl4pPr marL="1828800" lvl="3" indent="-228600" algn="l">
              <a:lnSpc>
                <a:spcPct val="100000"/>
              </a:lnSpc>
              <a:spcBef>
                <a:spcPts val="700"/>
              </a:spcBef>
              <a:spcAft>
                <a:spcPts val="0"/>
              </a:spcAft>
              <a:buSzPts val="2000"/>
              <a:buNone/>
              <a:defRPr sz="2000"/>
            </a:lvl4pPr>
            <a:lvl5pPr marL="2286000" lvl="4" indent="-228600" algn="l">
              <a:lnSpc>
                <a:spcPct val="100000"/>
              </a:lnSpc>
              <a:spcBef>
                <a:spcPts val="700"/>
              </a:spcBef>
              <a:spcAft>
                <a:spcPts val="0"/>
              </a:spcAft>
              <a:buSzPts val="2000"/>
              <a:buNone/>
              <a:defRPr sz="2000"/>
            </a:lvl5pPr>
            <a:lvl6pPr marL="2743200" lvl="5" indent="-228600" algn="l">
              <a:lnSpc>
                <a:spcPct val="100000"/>
              </a:lnSpc>
              <a:spcBef>
                <a:spcPts val="700"/>
              </a:spcBef>
              <a:spcAft>
                <a:spcPts val="0"/>
              </a:spcAft>
              <a:buSzPts val="2000"/>
              <a:buNone/>
              <a:defRPr sz="2000"/>
            </a:lvl6pPr>
            <a:lvl7pPr marL="3200400" lvl="6" indent="-228600" algn="l">
              <a:lnSpc>
                <a:spcPct val="100000"/>
              </a:lnSpc>
              <a:spcBef>
                <a:spcPts val="700"/>
              </a:spcBef>
              <a:spcAft>
                <a:spcPts val="0"/>
              </a:spcAft>
              <a:buSzPts val="2000"/>
              <a:buNone/>
              <a:defRPr sz="2000"/>
            </a:lvl7pPr>
            <a:lvl8pPr marL="3657600" lvl="7" indent="-228600" algn="l">
              <a:lnSpc>
                <a:spcPct val="100000"/>
              </a:lnSpc>
              <a:spcBef>
                <a:spcPts val="700"/>
              </a:spcBef>
              <a:spcAft>
                <a:spcPts val="0"/>
              </a:spcAft>
              <a:buSzPts val="2000"/>
              <a:buNone/>
              <a:defRPr sz="2000"/>
            </a:lvl8pPr>
            <a:lvl9pPr marL="4114800" lvl="8" indent="-228600" algn="l">
              <a:lnSpc>
                <a:spcPct val="100000"/>
              </a:lnSpc>
              <a:spcBef>
                <a:spcPts val="700"/>
              </a:spcBef>
              <a:spcAft>
                <a:spcPts val="0"/>
              </a:spcAft>
              <a:buSzPts val="2000"/>
              <a:buNone/>
              <a:defRPr sz="2000"/>
            </a:lvl9pPr>
          </a:lstStyle>
          <a:p>
            <a:endParaRPr/>
          </a:p>
        </p:txBody>
      </p:sp>
    </p:spTree>
    <p:extLst>
      <p:ext uri="{BB962C8B-B14F-4D97-AF65-F5344CB8AC3E}">
        <p14:creationId xmlns:p14="http://schemas.microsoft.com/office/powerpoint/2010/main" val="352986281"/>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old Message - Black">
  <p:cSld name="Bold Message - Black">
    <p:spTree>
      <p:nvGrpSpPr>
        <p:cNvPr id="1" name="Shape 87"/>
        <p:cNvGrpSpPr/>
        <p:nvPr/>
      </p:nvGrpSpPr>
      <p:grpSpPr>
        <a:xfrm>
          <a:off x="0" y="0"/>
          <a:ext cx="0" cy="0"/>
          <a:chOff x="0" y="0"/>
          <a:chExt cx="0" cy="0"/>
        </a:xfrm>
      </p:grpSpPr>
      <p:sp>
        <p:nvSpPr>
          <p:cNvPr id="88" name="Google Shape;88;p13"/>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89" name="Google Shape;89;p13"/>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p:nvPr/>
        </p:nvSpPr>
        <p:spPr>
          <a:xfrm>
            <a:off x="0" y="0"/>
            <a:ext cx="4572000" cy="6446520"/>
          </a:xfrm>
          <a:prstGeom prst="rect">
            <a:avLst/>
          </a:prstGeom>
          <a:solidFill>
            <a:schemeClr val="dk1"/>
          </a:solidFill>
          <a:ln>
            <a:noFill/>
          </a:ln>
        </p:spPr>
        <p:txBody>
          <a:bodyPr spcFirstLastPara="1" wrap="square" lIns="91425" tIns="91425" rIns="91425" bIns="91425" anchor="ctr" anchorCtr="1">
            <a:noAutofit/>
          </a:bodyPr>
          <a:lstStyle/>
          <a:p>
            <a:pPr marL="0" marR="0" lvl="0" indent="0" algn="ctr" rtl="0">
              <a:spcBef>
                <a:spcPts val="0"/>
              </a:spcBef>
              <a:spcAft>
                <a:spcPts val="0"/>
              </a:spcAft>
              <a:buNone/>
            </a:pPr>
            <a:endParaRPr sz="1000" b="1">
              <a:solidFill>
                <a:schemeClr val="lt1"/>
              </a:solidFill>
              <a:latin typeface="Arial"/>
              <a:ea typeface="Arial"/>
              <a:cs typeface="Arial"/>
              <a:sym typeface="Arial"/>
            </a:endParaRPr>
          </a:p>
        </p:txBody>
      </p:sp>
      <p:sp>
        <p:nvSpPr>
          <p:cNvPr id="91" name="Google Shape;91;p13"/>
          <p:cNvSpPr txBox="1">
            <a:spLocks noGrp="1"/>
          </p:cNvSpPr>
          <p:nvPr>
            <p:ph type="body" idx="1"/>
          </p:nvPr>
        </p:nvSpPr>
        <p:spPr>
          <a:xfrm>
            <a:off x="320040" y="571500"/>
            <a:ext cx="3931920" cy="5715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lt1"/>
              </a:buClr>
              <a:buSzPts val="3600"/>
              <a:buFont typeface="Arial"/>
              <a:buNone/>
              <a:defRPr sz="3600" b="0">
                <a:solidFill>
                  <a:schemeClr val="lt1"/>
                </a:solidFill>
                <a:latin typeface="Kaushan Script"/>
                <a:ea typeface="Kaushan Script"/>
                <a:cs typeface="Kaushan Script"/>
                <a:sym typeface="Kaushan Script"/>
              </a:defRPr>
            </a:lvl1pPr>
            <a:lvl2pPr marL="914400" lvl="1" indent="-228600" algn="l">
              <a:lnSpc>
                <a:spcPct val="100000"/>
              </a:lnSpc>
              <a:spcBef>
                <a:spcPts val="700"/>
              </a:spcBef>
              <a:spcAft>
                <a:spcPts val="0"/>
              </a:spcAft>
              <a:buSzPts val="2800"/>
              <a:buNone/>
              <a:defRPr sz="2800">
                <a:solidFill>
                  <a:schemeClr val="lt1"/>
                </a:solidFill>
              </a:defRPr>
            </a:lvl2pPr>
            <a:lvl3pPr marL="1371600" lvl="2" indent="-228600" algn="l">
              <a:lnSpc>
                <a:spcPct val="100000"/>
              </a:lnSpc>
              <a:spcBef>
                <a:spcPts val="700"/>
              </a:spcBef>
              <a:spcAft>
                <a:spcPts val="0"/>
              </a:spcAft>
              <a:buSzPts val="2800"/>
              <a:buNone/>
              <a:defRPr sz="2800">
                <a:solidFill>
                  <a:schemeClr val="lt1"/>
                </a:solidFill>
              </a:defRPr>
            </a:lvl3pPr>
            <a:lvl4pPr marL="1828800" lvl="3" indent="-228600" algn="l">
              <a:lnSpc>
                <a:spcPct val="100000"/>
              </a:lnSpc>
              <a:spcBef>
                <a:spcPts val="700"/>
              </a:spcBef>
              <a:spcAft>
                <a:spcPts val="0"/>
              </a:spcAft>
              <a:buSzPts val="2800"/>
              <a:buNone/>
              <a:defRPr sz="2800">
                <a:solidFill>
                  <a:schemeClr val="lt1"/>
                </a:solidFill>
              </a:defRPr>
            </a:lvl4pPr>
            <a:lvl5pPr marL="2286000" lvl="4" indent="-228600" algn="l">
              <a:lnSpc>
                <a:spcPct val="100000"/>
              </a:lnSpc>
              <a:spcBef>
                <a:spcPts val="700"/>
              </a:spcBef>
              <a:spcAft>
                <a:spcPts val="0"/>
              </a:spcAft>
              <a:buSzPts val="2800"/>
              <a:buNone/>
              <a:defRPr sz="2800">
                <a:solidFill>
                  <a:schemeClr val="lt1"/>
                </a:solidFill>
              </a:defRPr>
            </a:lvl5pPr>
            <a:lvl6pPr marL="2743200" lvl="5" indent="-228600" algn="l">
              <a:lnSpc>
                <a:spcPct val="100000"/>
              </a:lnSpc>
              <a:spcBef>
                <a:spcPts val="700"/>
              </a:spcBef>
              <a:spcAft>
                <a:spcPts val="0"/>
              </a:spcAft>
              <a:buSzPts val="2800"/>
              <a:buNone/>
              <a:defRPr sz="2800">
                <a:solidFill>
                  <a:schemeClr val="lt1"/>
                </a:solidFill>
              </a:defRPr>
            </a:lvl6pPr>
            <a:lvl7pPr marL="3200400" lvl="6" indent="-228600" algn="l">
              <a:lnSpc>
                <a:spcPct val="100000"/>
              </a:lnSpc>
              <a:spcBef>
                <a:spcPts val="700"/>
              </a:spcBef>
              <a:spcAft>
                <a:spcPts val="0"/>
              </a:spcAft>
              <a:buSzPts val="2800"/>
              <a:buNone/>
              <a:defRPr sz="2800">
                <a:solidFill>
                  <a:schemeClr val="lt1"/>
                </a:solidFill>
              </a:defRPr>
            </a:lvl7pPr>
            <a:lvl8pPr marL="3657600" lvl="7" indent="-228600" algn="l">
              <a:lnSpc>
                <a:spcPct val="100000"/>
              </a:lnSpc>
              <a:spcBef>
                <a:spcPts val="700"/>
              </a:spcBef>
              <a:spcAft>
                <a:spcPts val="0"/>
              </a:spcAft>
              <a:buSzPts val="2800"/>
              <a:buNone/>
              <a:defRPr sz="2800">
                <a:solidFill>
                  <a:schemeClr val="lt1"/>
                </a:solidFill>
              </a:defRPr>
            </a:lvl8pPr>
            <a:lvl9pPr marL="4114800" lvl="8" indent="-228600" algn="l">
              <a:lnSpc>
                <a:spcPct val="100000"/>
              </a:lnSpc>
              <a:spcBef>
                <a:spcPts val="700"/>
              </a:spcBef>
              <a:spcAft>
                <a:spcPts val="0"/>
              </a:spcAft>
              <a:buSzPts val="2800"/>
              <a:buNone/>
              <a:defRPr sz="2800">
                <a:solidFill>
                  <a:schemeClr val="lt1"/>
                </a:solidFill>
              </a:defRPr>
            </a:lvl9pPr>
          </a:lstStyle>
          <a:p>
            <a:endParaRPr/>
          </a:p>
        </p:txBody>
      </p:sp>
      <p:sp>
        <p:nvSpPr>
          <p:cNvPr id="92" name="Google Shape;92;p13"/>
          <p:cNvSpPr txBox="1">
            <a:spLocks noGrp="1"/>
          </p:cNvSpPr>
          <p:nvPr>
            <p:ph type="body" idx="2"/>
          </p:nvPr>
        </p:nvSpPr>
        <p:spPr>
          <a:xfrm>
            <a:off x="4909796" y="571500"/>
            <a:ext cx="3931920" cy="5715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dk2"/>
              </a:buClr>
              <a:buSzPts val="2800"/>
              <a:buNone/>
              <a:defRPr sz="2800" b="0"/>
            </a:lvl1pPr>
            <a:lvl2pPr marL="914400" lvl="1" indent="-228600" algn="l">
              <a:lnSpc>
                <a:spcPct val="100000"/>
              </a:lnSpc>
              <a:spcBef>
                <a:spcPts val="700"/>
              </a:spcBef>
              <a:spcAft>
                <a:spcPts val="0"/>
              </a:spcAft>
              <a:buSzPts val="2000"/>
              <a:buNone/>
              <a:defRPr sz="2000"/>
            </a:lvl2pPr>
            <a:lvl3pPr marL="1371600" lvl="2" indent="-228600" algn="l">
              <a:lnSpc>
                <a:spcPct val="100000"/>
              </a:lnSpc>
              <a:spcBef>
                <a:spcPts val="700"/>
              </a:spcBef>
              <a:spcAft>
                <a:spcPts val="0"/>
              </a:spcAft>
              <a:buSzPts val="2000"/>
              <a:buNone/>
              <a:defRPr sz="2000"/>
            </a:lvl3pPr>
            <a:lvl4pPr marL="1828800" lvl="3" indent="-228600" algn="l">
              <a:lnSpc>
                <a:spcPct val="100000"/>
              </a:lnSpc>
              <a:spcBef>
                <a:spcPts val="700"/>
              </a:spcBef>
              <a:spcAft>
                <a:spcPts val="0"/>
              </a:spcAft>
              <a:buSzPts val="2000"/>
              <a:buNone/>
              <a:defRPr sz="2000"/>
            </a:lvl4pPr>
            <a:lvl5pPr marL="2286000" lvl="4" indent="-228600" algn="l">
              <a:lnSpc>
                <a:spcPct val="100000"/>
              </a:lnSpc>
              <a:spcBef>
                <a:spcPts val="700"/>
              </a:spcBef>
              <a:spcAft>
                <a:spcPts val="0"/>
              </a:spcAft>
              <a:buSzPts val="2000"/>
              <a:buNone/>
              <a:defRPr sz="2000"/>
            </a:lvl5pPr>
            <a:lvl6pPr marL="2743200" lvl="5" indent="-228600" algn="l">
              <a:lnSpc>
                <a:spcPct val="100000"/>
              </a:lnSpc>
              <a:spcBef>
                <a:spcPts val="700"/>
              </a:spcBef>
              <a:spcAft>
                <a:spcPts val="0"/>
              </a:spcAft>
              <a:buSzPts val="2000"/>
              <a:buNone/>
              <a:defRPr sz="2000"/>
            </a:lvl6pPr>
            <a:lvl7pPr marL="3200400" lvl="6" indent="-228600" algn="l">
              <a:lnSpc>
                <a:spcPct val="100000"/>
              </a:lnSpc>
              <a:spcBef>
                <a:spcPts val="700"/>
              </a:spcBef>
              <a:spcAft>
                <a:spcPts val="0"/>
              </a:spcAft>
              <a:buSzPts val="2000"/>
              <a:buNone/>
              <a:defRPr sz="2000"/>
            </a:lvl7pPr>
            <a:lvl8pPr marL="3657600" lvl="7" indent="-228600" algn="l">
              <a:lnSpc>
                <a:spcPct val="100000"/>
              </a:lnSpc>
              <a:spcBef>
                <a:spcPts val="700"/>
              </a:spcBef>
              <a:spcAft>
                <a:spcPts val="0"/>
              </a:spcAft>
              <a:buSzPts val="2000"/>
              <a:buNone/>
              <a:defRPr sz="2000"/>
            </a:lvl8pPr>
            <a:lvl9pPr marL="4114800" lvl="8" indent="-228600" algn="l">
              <a:lnSpc>
                <a:spcPct val="100000"/>
              </a:lnSpc>
              <a:spcBef>
                <a:spcPts val="700"/>
              </a:spcBef>
              <a:spcAft>
                <a:spcPts val="0"/>
              </a:spcAft>
              <a:buSzPts val="2000"/>
              <a:buNone/>
              <a:defRPr sz="2000"/>
            </a:lvl9pPr>
          </a:lstStyle>
          <a:p>
            <a:endParaRPr/>
          </a:p>
        </p:txBody>
      </p:sp>
    </p:spTree>
    <p:extLst>
      <p:ext uri="{BB962C8B-B14F-4D97-AF65-F5344CB8AC3E}">
        <p14:creationId xmlns:p14="http://schemas.microsoft.com/office/powerpoint/2010/main" val="2079279754"/>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old Message - With Photo">
  <p:cSld name="Bold Message - With Photo">
    <p:spTree>
      <p:nvGrpSpPr>
        <p:cNvPr id="1" name="Shape 93"/>
        <p:cNvGrpSpPr/>
        <p:nvPr/>
      </p:nvGrpSpPr>
      <p:grpSpPr>
        <a:xfrm>
          <a:off x="0" y="0"/>
          <a:ext cx="0" cy="0"/>
          <a:chOff x="0" y="0"/>
          <a:chExt cx="0" cy="0"/>
        </a:xfrm>
      </p:grpSpPr>
      <p:sp>
        <p:nvSpPr>
          <p:cNvPr id="94" name="Google Shape;94;p14"/>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95" name="Google Shape;95;p14"/>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a:spLocks noGrp="1"/>
          </p:cNvSpPr>
          <p:nvPr>
            <p:ph type="pic" idx="2"/>
          </p:nvPr>
        </p:nvSpPr>
        <p:spPr>
          <a:xfrm>
            <a:off x="0" y="0"/>
            <a:ext cx="4572000" cy="6446520"/>
          </a:xfrm>
          <a:prstGeom prst="rect">
            <a:avLst/>
          </a:prstGeom>
          <a:noFill/>
          <a:ln>
            <a:noFill/>
          </a:ln>
        </p:spPr>
        <p:txBody>
          <a:bodyPr spcFirstLastPara="1" wrap="square" lIns="0" tIns="0" rIns="0" bIns="0" anchor="ctr" anchorCtr="0">
            <a:noAutofit/>
          </a:bodyPr>
          <a:lstStyle>
            <a:lvl1pPr marR="0" lvl="0" algn="ctr" rtl="0">
              <a:lnSpc>
                <a:spcPct val="100000"/>
              </a:lnSpc>
              <a:spcBef>
                <a:spcPts val="700"/>
              </a:spcBef>
              <a:spcAft>
                <a:spcPts val="0"/>
              </a:spcAft>
              <a:buClr>
                <a:schemeClr val="dk2"/>
              </a:buClr>
              <a:buSzPts val="1400"/>
              <a:buFont typeface="Arial"/>
              <a:buNone/>
              <a:defRPr sz="1400" b="1" i="0" u="none" strike="noStrike" cap="none">
                <a:solidFill>
                  <a:schemeClr val="dk2"/>
                </a:solidFill>
                <a:latin typeface="Arial"/>
                <a:ea typeface="Arial"/>
                <a:cs typeface="Arial"/>
                <a:sym typeface="Arial"/>
              </a:defRPr>
            </a:lvl1pPr>
            <a:lvl2pPr marR="0" lvl="1"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2pPr>
            <a:lvl3pPr marR="0" lvl="2"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3pPr>
            <a:lvl4pPr marR="0" lvl="3"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4pPr>
            <a:lvl5pPr marR="0" lvl="4"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5pPr>
            <a:lvl6pPr marR="0" lvl="5"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7" name="Google Shape;97;p14"/>
          <p:cNvSpPr txBox="1">
            <a:spLocks noGrp="1"/>
          </p:cNvSpPr>
          <p:nvPr>
            <p:ph type="body" idx="1"/>
          </p:nvPr>
        </p:nvSpPr>
        <p:spPr>
          <a:xfrm>
            <a:off x="4909796" y="571500"/>
            <a:ext cx="3931920" cy="5715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dk2"/>
              </a:buClr>
              <a:buSzPts val="2800"/>
              <a:buNone/>
              <a:defRPr sz="2800" b="0"/>
            </a:lvl1pPr>
            <a:lvl2pPr marL="914400" lvl="1" indent="-228600" algn="l">
              <a:lnSpc>
                <a:spcPct val="100000"/>
              </a:lnSpc>
              <a:spcBef>
                <a:spcPts val="700"/>
              </a:spcBef>
              <a:spcAft>
                <a:spcPts val="0"/>
              </a:spcAft>
              <a:buSzPts val="2000"/>
              <a:buNone/>
              <a:defRPr sz="2000"/>
            </a:lvl2pPr>
            <a:lvl3pPr marL="1371600" lvl="2" indent="-228600" algn="l">
              <a:lnSpc>
                <a:spcPct val="100000"/>
              </a:lnSpc>
              <a:spcBef>
                <a:spcPts val="700"/>
              </a:spcBef>
              <a:spcAft>
                <a:spcPts val="0"/>
              </a:spcAft>
              <a:buSzPts val="2000"/>
              <a:buNone/>
              <a:defRPr sz="2000"/>
            </a:lvl3pPr>
            <a:lvl4pPr marL="1828800" lvl="3" indent="-228600" algn="l">
              <a:lnSpc>
                <a:spcPct val="100000"/>
              </a:lnSpc>
              <a:spcBef>
                <a:spcPts val="700"/>
              </a:spcBef>
              <a:spcAft>
                <a:spcPts val="0"/>
              </a:spcAft>
              <a:buSzPts val="2000"/>
              <a:buNone/>
              <a:defRPr sz="2000"/>
            </a:lvl4pPr>
            <a:lvl5pPr marL="2286000" lvl="4" indent="-228600" algn="l">
              <a:lnSpc>
                <a:spcPct val="100000"/>
              </a:lnSpc>
              <a:spcBef>
                <a:spcPts val="700"/>
              </a:spcBef>
              <a:spcAft>
                <a:spcPts val="0"/>
              </a:spcAft>
              <a:buSzPts val="2000"/>
              <a:buNone/>
              <a:defRPr sz="2000"/>
            </a:lvl5pPr>
            <a:lvl6pPr marL="2743200" lvl="5" indent="-228600" algn="l">
              <a:lnSpc>
                <a:spcPct val="100000"/>
              </a:lnSpc>
              <a:spcBef>
                <a:spcPts val="700"/>
              </a:spcBef>
              <a:spcAft>
                <a:spcPts val="0"/>
              </a:spcAft>
              <a:buSzPts val="2000"/>
              <a:buNone/>
              <a:defRPr sz="2000"/>
            </a:lvl6pPr>
            <a:lvl7pPr marL="3200400" lvl="6" indent="-228600" algn="l">
              <a:lnSpc>
                <a:spcPct val="100000"/>
              </a:lnSpc>
              <a:spcBef>
                <a:spcPts val="700"/>
              </a:spcBef>
              <a:spcAft>
                <a:spcPts val="0"/>
              </a:spcAft>
              <a:buSzPts val="2000"/>
              <a:buNone/>
              <a:defRPr sz="2000"/>
            </a:lvl7pPr>
            <a:lvl8pPr marL="3657600" lvl="7" indent="-228600" algn="l">
              <a:lnSpc>
                <a:spcPct val="100000"/>
              </a:lnSpc>
              <a:spcBef>
                <a:spcPts val="700"/>
              </a:spcBef>
              <a:spcAft>
                <a:spcPts val="0"/>
              </a:spcAft>
              <a:buSzPts val="2000"/>
              <a:buNone/>
              <a:defRPr sz="2000"/>
            </a:lvl8pPr>
            <a:lvl9pPr marL="4114800" lvl="8" indent="-228600" algn="l">
              <a:lnSpc>
                <a:spcPct val="100000"/>
              </a:lnSpc>
              <a:spcBef>
                <a:spcPts val="700"/>
              </a:spcBef>
              <a:spcAft>
                <a:spcPts val="0"/>
              </a:spcAft>
              <a:buSzPts val="2000"/>
              <a:buNone/>
              <a:defRPr sz="2000"/>
            </a:lvl9pPr>
          </a:lstStyle>
          <a:p>
            <a:endParaRPr/>
          </a:p>
        </p:txBody>
      </p:sp>
    </p:spTree>
    <p:extLst>
      <p:ext uri="{BB962C8B-B14F-4D97-AF65-F5344CB8AC3E}">
        <p14:creationId xmlns:p14="http://schemas.microsoft.com/office/powerpoint/2010/main" val="746147763"/>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01" name="Google Shape;101;p15"/>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4774624" y="1085851"/>
            <a:ext cx="4069080" cy="49339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2"/>
              </a:buClr>
              <a:buSzPts val="1400"/>
              <a:buNone/>
              <a:defRPr/>
            </a:lvl1pPr>
            <a:lvl2pPr marL="914400" lvl="1" indent="-342900" algn="l">
              <a:lnSpc>
                <a:spcPct val="100000"/>
              </a:lnSpc>
              <a:spcBef>
                <a:spcPts val="700"/>
              </a:spcBef>
              <a:spcAft>
                <a:spcPts val="0"/>
              </a:spcAft>
              <a:buSzPts val="18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03" name="Google Shape;103;p15"/>
          <p:cNvSpPr txBox="1">
            <a:spLocks noGrp="1"/>
          </p:cNvSpPr>
          <p:nvPr>
            <p:ph type="body" idx="2"/>
          </p:nvPr>
        </p:nvSpPr>
        <p:spPr>
          <a:xfrm>
            <a:off x="304800" y="1085851"/>
            <a:ext cx="4069080" cy="49339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2"/>
              </a:buClr>
              <a:buSzPts val="1400"/>
              <a:buNone/>
              <a:defRPr/>
            </a:lvl1pPr>
            <a:lvl2pPr marL="914400" lvl="1" indent="-342900" algn="l">
              <a:lnSpc>
                <a:spcPct val="100000"/>
              </a:lnSpc>
              <a:spcBef>
                <a:spcPts val="700"/>
              </a:spcBef>
              <a:spcAft>
                <a:spcPts val="0"/>
              </a:spcAft>
              <a:buSzPts val="18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Tree>
    <p:extLst>
      <p:ext uri="{BB962C8B-B14F-4D97-AF65-F5344CB8AC3E}">
        <p14:creationId xmlns:p14="http://schemas.microsoft.com/office/powerpoint/2010/main" val="3102400489"/>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Chart / Table Layout">
  <p:cSld name="Chart / Table Layout">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754380" y="1895475"/>
            <a:ext cx="7635240" cy="4023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2"/>
              </a:buClr>
              <a:buSzPts val="1400"/>
              <a:buNone/>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06" name="Google Shape;106;p16"/>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07" name="Google Shape;107;p16"/>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body" idx="2"/>
          </p:nvPr>
        </p:nvSpPr>
        <p:spPr>
          <a:xfrm>
            <a:off x="306324" y="1155809"/>
            <a:ext cx="8531352"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Tree>
    <p:extLst>
      <p:ext uri="{BB962C8B-B14F-4D97-AF65-F5344CB8AC3E}">
        <p14:creationId xmlns:p14="http://schemas.microsoft.com/office/powerpoint/2010/main" val="3839995413"/>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NOT FOR PUBLIC DISTRIBUTION</a:t>
            </a:r>
            <a:endParaRPr/>
          </a:p>
        </p:txBody>
      </p:sp>
      <p:sp>
        <p:nvSpPr>
          <p:cNvPr id="3" name="Title 2">
            <a:extLst>
              <a:ext uri="{FF2B5EF4-FFF2-40B4-BE49-F238E27FC236}">
                <a16:creationId xmlns:a16="http://schemas.microsoft.com/office/drawing/2014/main" id="{B8049F9A-F6AC-4599-B569-E938DA9E4AA1}"/>
              </a:ext>
            </a:extLst>
          </p:cNvPr>
          <p:cNvSpPr>
            <a:spLocks noGrp="1"/>
          </p:cNvSpPr>
          <p:nvPr>
            <p:ph type="title"/>
          </p:nvPr>
        </p:nvSpPr>
        <p:spPr/>
        <p:txBody>
          <a:bodyPr/>
          <a:lstStyle/>
          <a:p>
            <a:r>
              <a:rPr lang="en-US"/>
              <a:t>Click to edit Master title style</a:t>
            </a:r>
            <a:endParaRPr/>
          </a:p>
        </p:txBody>
      </p:sp>
      <p:sp>
        <p:nvSpPr>
          <p:cNvPr id="11" name="source 3">
            <a:extLst>
              <a:ext uri="{FF2B5EF4-FFF2-40B4-BE49-F238E27FC236}">
                <a16:creationId xmlns:a16="http://schemas.microsoft.com/office/drawing/2014/main" id="{64AB789C-B0A2-4799-A4AC-5CE2D5C59D5C}"/>
              </a:ext>
            </a:extLst>
          </p:cNvPr>
          <p:cNvSpPr>
            <a:spLocks noGrp="1"/>
          </p:cNvSpPr>
          <p:nvPr>
            <p:ph type="body" sz="quarter" idx="17" hasCustomPrompt="1"/>
          </p:nvPr>
        </p:nvSpPr>
        <p:spPr>
          <a:xfrm>
            <a:off x="4720032" y="6231484"/>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12" name="Content Placeholder 3">
            <a:extLst>
              <a:ext uri="{FF2B5EF4-FFF2-40B4-BE49-F238E27FC236}">
                <a16:creationId xmlns:a16="http://schemas.microsoft.com/office/drawing/2014/main" id="{9E62E52F-1C11-4137-A92C-22A4D20FD38B}"/>
              </a:ext>
            </a:extLst>
          </p:cNvPr>
          <p:cNvSpPr>
            <a:spLocks noGrp="1"/>
          </p:cNvSpPr>
          <p:nvPr>
            <p:ph sz="quarter" idx="16" hasCustomPrompt="1"/>
          </p:nvPr>
        </p:nvSpPr>
        <p:spPr>
          <a:xfrm>
            <a:off x="4720032" y="1491304"/>
            <a:ext cx="4078224" cy="4572000"/>
          </a:xfrm>
        </p:spPr>
        <p:txBody>
          <a:bodyPr lIns="13716" rIns="13716"/>
          <a:lstStyle>
            <a:lvl1pPr>
              <a:defRPr sz="1050"/>
            </a:lvl1pPr>
            <a:lvl2pPr>
              <a:defRPr/>
            </a:lvl2pPr>
          </a:lstStyle>
          <a:p>
            <a:pPr lvl="0"/>
            <a:r>
              <a:rPr dirty="0"/>
              <a:t>Click on the icon to insert content</a:t>
            </a:r>
          </a:p>
          <a:p>
            <a:pPr lvl="1"/>
            <a:r>
              <a:rPr dirty="0"/>
              <a:t>Second level</a:t>
            </a:r>
          </a:p>
        </p:txBody>
      </p:sp>
      <p:sp>
        <p:nvSpPr>
          <p:cNvPr id="13" name="Text Placeholder 3">
            <a:extLst>
              <a:ext uri="{FF2B5EF4-FFF2-40B4-BE49-F238E27FC236}">
                <a16:creationId xmlns:a16="http://schemas.microsoft.com/office/drawing/2014/main" id="{B666D635-6BE8-4DB6-A83A-B07A72427087}"/>
              </a:ext>
            </a:extLst>
          </p:cNvPr>
          <p:cNvSpPr>
            <a:spLocks noGrp="1"/>
          </p:cNvSpPr>
          <p:nvPr>
            <p:ph type="body" sz="quarter" idx="33" hasCustomPrompt="1"/>
          </p:nvPr>
        </p:nvSpPr>
        <p:spPr>
          <a:xfrm>
            <a:off x="4720032"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1" baseline="0">
                <a:latin typeface="+mj-lt"/>
              </a:defRPr>
            </a:lvl1pPr>
          </a:lstStyle>
          <a:p>
            <a:pPr lvl="0"/>
            <a:r>
              <a:rPr lang="en-US" dirty="0"/>
              <a:t>Chart/table title (14pt BLK Fort Extrabold)</a:t>
            </a:r>
          </a:p>
        </p:txBody>
      </p:sp>
      <p:sp>
        <p:nvSpPr>
          <p:cNvPr id="14" name="source 2">
            <a:extLst>
              <a:ext uri="{FF2B5EF4-FFF2-40B4-BE49-F238E27FC236}">
                <a16:creationId xmlns:a16="http://schemas.microsoft.com/office/drawing/2014/main" id="{C693CC62-CDF0-4144-80D1-96E1ABC29CFC}"/>
              </a:ext>
            </a:extLst>
          </p:cNvPr>
          <p:cNvSpPr>
            <a:spLocks noGrp="1"/>
          </p:cNvSpPr>
          <p:nvPr>
            <p:ph type="body" sz="quarter" idx="12" hasCustomPrompt="1"/>
          </p:nvPr>
        </p:nvSpPr>
        <p:spPr>
          <a:xfrm>
            <a:off x="355980" y="6231484"/>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15" name="Content Placeholder 2">
            <a:extLst>
              <a:ext uri="{FF2B5EF4-FFF2-40B4-BE49-F238E27FC236}">
                <a16:creationId xmlns:a16="http://schemas.microsoft.com/office/drawing/2014/main" id="{5FBE33E3-E6BE-4D02-8B32-54F90EFEA098}"/>
              </a:ext>
            </a:extLst>
          </p:cNvPr>
          <p:cNvSpPr>
            <a:spLocks noGrp="1"/>
          </p:cNvSpPr>
          <p:nvPr>
            <p:ph sz="quarter" idx="15" hasCustomPrompt="1"/>
          </p:nvPr>
        </p:nvSpPr>
        <p:spPr>
          <a:xfrm>
            <a:off x="355981" y="1491304"/>
            <a:ext cx="4082300" cy="4572000"/>
          </a:xfrm>
        </p:spPr>
        <p:txBody>
          <a:bodyPr vert="horz" lIns="13716" tIns="0" rIns="13716" bIns="0" rtlCol="0">
            <a:noAutofit/>
          </a:bodyPr>
          <a:lstStyle>
            <a:lvl1pPr>
              <a:defRPr sz="1050"/>
            </a:lvl1pPr>
            <a:lvl2pPr>
              <a:defRPr/>
            </a:lvl2pPr>
            <a:lvl3pPr>
              <a:defRPr/>
            </a:lvl3pPr>
            <a:lvl4pPr>
              <a:defRPr/>
            </a:lvl4pPr>
            <a:lvl5pPr>
              <a:defRPr/>
            </a:lvl5pPr>
          </a:lstStyle>
          <a:p>
            <a:pPr lvl="0"/>
            <a:r>
              <a:rPr dirty="0"/>
              <a:t>Click on the icon to insert content.</a:t>
            </a:r>
          </a:p>
          <a:p>
            <a:pPr lvl="1"/>
            <a:r>
              <a:rPr dirty="0"/>
              <a:t>Second level</a:t>
            </a:r>
          </a:p>
        </p:txBody>
      </p:sp>
      <p:sp>
        <p:nvSpPr>
          <p:cNvPr id="16" name="Text Placeholder 2">
            <a:extLst>
              <a:ext uri="{FF2B5EF4-FFF2-40B4-BE49-F238E27FC236}">
                <a16:creationId xmlns:a16="http://schemas.microsoft.com/office/drawing/2014/main" id="{42480EAF-75DB-4561-94A9-55DC096BFEBC}"/>
              </a:ext>
            </a:extLst>
          </p:cNvPr>
          <p:cNvSpPr>
            <a:spLocks noGrp="1"/>
          </p:cNvSpPr>
          <p:nvPr>
            <p:ph type="body" sz="quarter" idx="36" hasCustomPrompt="1"/>
          </p:nvPr>
        </p:nvSpPr>
        <p:spPr>
          <a:xfrm>
            <a:off x="355980"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1" baseline="0">
                <a:latin typeface="+mj-lt"/>
              </a:defRPr>
            </a:lvl1pPr>
          </a:lstStyle>
          <a:p>
            <a:pPr lvl="0"/>
            <a:r>
              <a:rPr lang="en-US" dirty="0"/>
              <a:t>C</a:t>
            </a:r>
            <a:r>
              <a:rPr dirty="0"/>
              <a:t>hart/table title (1</a:t>
            </a:r>
            <a:r>
              <a:rPr lang="en-US" dirty="0"/>
              <a:t>4</a:t>
            </a:r>
            <a:r>
              <a:rPr dirty="0"/>
              <a:t>pt BLK Fort </a:t>
            </a:r>
            <a:r>
              <a:rPr lang="en-US" dirty="0"/>
              <a:t>Extrabold</a:t>
            </a:r>
            <a:r>
              <a:rPr dirty="0"/>
              <a:t>)</a:t>
            </a:r>
          </a:p>
        </p:txBody>
      </p:sp>
    </p:spTree>
    <p:extLst>
      <p:ext uri="{BB962C8B-B14F-4D97-AF65-F5344CB8AC3E}">
        <p14:creationId xmlns:p14="http://schemas.microsoft.com/office/powerpoint/2010/main" val="39241058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Chart / Table Layout With Subtitle">
  <p:cSld name="Chart / Table Layout With Subtitle">
    <p:spTree>
      <p:nvGrpSpPr>
        <p:cNvPr id="1" name="Shape 110"/>
        <p:cNvGrpSpPr/>
        <p:nvPr/>
      </p:nvGrpSpPr>
      <p:grpSpPr>
        <a:xfrm>
          <a:off x="0" y="0"/>
          <a:ext cx="0" cy="0"/>
          <a:chOff x="0" y="0"/>
          <a:chExt cx="0" cy="0"/>
        </a:xfrm>
      </p:grpSpPr>
      <p:sp>
        <p:nvSpPr>
          <p:cNvPr id="111" name="Google Shape;111;p17"/>
          <p:cNvSpPr txBox="1">
            <a:spLocks noGrp="1"/>
          </p:cNvSpPr>
          <p:nvPr>
            <p:ph type="body" idx="1"/>
          </p:nvPr>
        </p:nvSpPr>
        <p:spPr>
          <a:xfrm>
            <a:off x="754380" y="1895475"/>
            <a:ext cx="7635240" cy="4023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2"/>
              </a:buClr>
              <a:buSzPts val="1400"/>
              <a:buNone/>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12" name="Google Shape;112;p17"/>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13" name="Google Shape;113;p17"/>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body" idx="2"/>
          </p:nvPr>
        </p:nvSpPr>
        <p:spPr>
          <a:xfrm>
            <a:off x="304800" y="6203013"/>
            <a:ext cx="8531352" cy="113877"/>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15" name="Google Shape;115;p17"/>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
          <p:cNvSpPr txBox="1">
            <a:spLocks noGrp="1"/>
          </p:cNvSpPr>
          <p:nvPr>
            <p:ph type="body" idx="3"/>
          </p:nvPr>
        </p:nvSpPr>
        <p:spPr>
          <a:xfrm>
            <a:off x="306324" y="1547179"/>
            <a:ext cx="8531352" cy="320040"/>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200"/>
              <a:buNone/>
              <a:defRPr sz="1200" b="0"/>
            </a:lvl1pPr>
            <a:lvl2pPr marL="914400" lvl="1" indent="-304800" algn="l">
              <a:lnSpc>
                <a:spcPct val="100000"/>
              </a:lnSpc>
              <a:spcBef>
                <a:spcPts val="700"/>
              </a:spcBef>
              <a:spcAft>
                <a:spcPts val="0"/>
              </a:spcAft>
              <a:buSzPts val="12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17" name="Google Shape;117;p17"/>
          <p:cNvSpPr txBox="1">
            <a:spLocks noGrp="1"/>
          </p:cNvSpPr>
          <p:nvPr>
            <p:ph type="body" idx="4"/>
          </p:nvPr>
        </p:nvSpPr>
        <p:spPr>
          <a:xfrm>
            <a:off x="306324" y="1155809"/>
            <a:ext cx="8531352"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Tree>
    <p:extLst>
      <p:ext uri="{BB962C8B-B14F-4D97-AF65-F5344CB8AC3E}">
        <p14:creationId xmlns:p14="http://schemas.microsoft.com/office/powerpoint/2010/main" val="1868693348"/>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ext and Chart / Table">
  <p:cSld name="Text and Chart / Table">
    <p:spTree>
      <p:nvGrpSpPr>
        <p:cNvPr id="1" name="Shape 118"/>
        <p:cNvGrpSpPr/>
        <p:nvPr/>
      </p:nvGrpSpPr>
      <p:grpSpPr>
        <a:xfrm>
          <a:off x="0" y="0"/>
          <a:ext cx="0" cy="0"/>
          <a:chOff x="0" y="0"/>
          <a:chExt cx="0" cy="0"/>
        </a:xfrm>
      </p:grpSpPr>
      <p:sp>
        <p:nvSpPr>
          <p:cNvPr id="119" name="Google Shape;119;p18"/>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20" name="Google Shape;120;p18"/>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body" idx="1"/>
          </p:nvPr>
        </p:nvSpPr>
        <p:spPr>
          <a:xfrm>
            <a:off x="4760976" y="6203013"/>
            <a:ext cx="4078224" cy="113877"/>
          </a:xfrm>
          <a:prstGeom prst="rect">
            <a:avLst/>
          </a:prstGeom>
          <a:noFill/>
          <a:ln>
            <a:noFill/>
          </a:ln>
        </p:spPr>
        <p:txBody>
          <a:bodyPr spcFirstLastPara="1" wrap="square" lIns="13700" tIns="0" rIns="1370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22" name="Google Shape;122;p18"/>
          <p:cNvSpPr txBox="1">
            <a:spLocks noGrp="1"/>
          </p:cNvSpPr>
          <p:nvPr>
            <p:ph type="body" idx="2"/>
          </p:nvPr>
        </p:nvSpPr>
        <p:spPr>
          <a:xfrm>
            <a:off x="304800" y="1186587"/>
            <a:ext cx="4082300" cy="4846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2"/>
              </a:buClr>
              <a:buSzPts val="1400"/>
              <a:buNone/>
              <a:defRPr/>
            </a:lvl1pPr>
            <a:lvl2pPr marL="914400" lvl="1" indent="-342900" algn="l">
              <a:lnSpc>
                <a:spcPct val="100000"/>
              </a:lnSpc>
              <a:spcBef>
                <a:spcPts val="700"/>
              </a:spcBef>
              <a:spcAft>
                <a:spcPts val="0"/>
              </a:spcAft>
              <a:buSzPts val="18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23" name="Google Shape;123;p18"/>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8"/>
          <p:cNvSpPr txBox="1">
            <a:spLocks noGrp="1"/>
          </p:cNvSpPr>
          <p:nvPr>
            <p:ph type="body" idx="3"/>
          </p:nvPr>
        </p:nvSpPr>
        <p:spPr>
          <a:xfrm>
            <a:off x="4760976" y="1547178"/>
            <a:ext cx="4078224" cy="4472621"/>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400"/>
              <a:buNone/>
              <a:defRPr sz="1400"/>
            </a:lvl1pPr>
            <a:lvl2pPr marL="914400" lvl="1" indent="-304800" algn="l">
              <a:lnSpc>
                <a:spcPct val="100000"/>
              </a:lnSpc>
              <a:spcBef>
                <a:spcPts val="700"/>
              </a:spcBef>
              <a:spcAft>
                <a:spcPts val="0"/>
              </a:spcAft>
              <a:buSzPts val="12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25" name="Google Shape;125;p18"/>
          <p:cNvSpPr txBox="1">
            <a:spLocks noGrp="1"/>
          </p:cNvSpPr>
          <p:nvPr>
            <p:ph type="body" idx="4"/>
          </p:nvPr>
        </p:nvSpPr>
        <p:spPr>
          <a:xfrm>
            <a:off x="4760976" y="1155809"/>
            <a:ext cx="4078224"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Tree>
    <p:extLst>
      <p:ext uri="{BB962C8B-B14F-4D97-AF65-F5344CB8AC3E}">
        <p14:creationId xmlns:p14="http://schemas.microsoft.com/office/powerpoint/2010/main" val="926607178"/>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Chart and Chart / Table">
  <p:cSld name="Chart and Chart / Table">
    <p:spTree>
      <p:nvGrpSpPr>
        <p:cNvPr id="1" name="Shape 126"/>
        <p:cNvGrpSpPr/>
        <p:nvPr/>
      </p:nvGrpSpPr>
      <p:grpSpPr>
        <a:xfrm>
          <a:off x="0" y="0"/>
          <a:ext cx="0" cy="0"/>
          <a:chOff x="0" y="0"/>
          <a:chExt cx="0" cy="0"/>
        </a:xfrm>
      </p:grpSpPr>
      <p:sp>
        <p:nvSpPr>
          <p:cNvPr id="127" name="Google Shape;127;p19"/>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28" name="Google Shape;128;p19"/>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4760976" y="6203013"/>
            <a:ext cx="4078224" cy="113877"/>
          </a:xfrm>
          <a:prstGeom prst="rect">
            <a:avLst/>
          </a:prstGeom>
          <a:noFill/>
          <a:ln>
            <a:noFill/>
          </a:ln>
        </p:spPr>
        <p:txBody>
          <a:bodyPr spcFirstLastPara="1" wrap="square" lIns="13700" tIns="0" rIns="1370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30" name="Google Shape;130;p19"/>
          <p:cNvSpPr txBox="1">
            <a:spLocks noGrp="1"/>
          </p:cNvSpPr>
          <p:nvPr>
            <p:ph type="body" idx="2"/>
          </p:nvPr>
        </p:nvSpPr>
        <p:spPr>
          <a:xfrm>
            <a:off x="4760976" y="1547178"/>
            <a:ext cx="4078224" cy="4472621"/>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400"/>
              <a:buNone/>
              <a:defRPr sz="1400"/>
            </a:lvl1pPr>
            <a:lvl2pPr marL="914400" lvl="1" indent="-304800" algn="l">
              <a:lnSpc>
                <a:spcPct val="100000"/>
              </a:lnSpc>
              <a:spcBef>
                <a:spcPts val="700"/>
              </a:spcBef>
              <a:spcAft>
                <a:spcPts val="0"/>
              </a:spcAft>
              <a:buSzPts val="12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31" name="Google Shape;131;p19"/>
          <p:cNvSpPr txBox="1">
            <a:spLocks noGrp="1"/>
          </p:cNvSpPr>
          <p:nvPr>
            <p:ph type="body" idx="3"/>
          </p:nvPr>
        </p:nvSpPr>
        <p:spPr>
          <a:xfrm>
            <a:off x="4760976" y="1155809"/>
            <a:ext cx="4078224"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32" name="Google Shape;132;p19"/>
          <p:cNvSpPr txBox="1">
            <a:spLocks noGrp="1"/>
          </p:cNvSpPr>
          <p:nvPr>
            <p:ph type="body" idx="4"/>
          </p:nvPr>
        </p:nvSpPr>
        <p:spPr>
          <a:xfrm>
            <a:off x="304800" y="6203013"/>
            <a:ext cx="4078224" cy="113877"/>
          </a:xfrm>
          <a:prstGeom prst="rect">
            <a:avLst/>
          </a:prstGeom>
          <a:noFill/>
          <a:ln>
            <a:noFill/>
          </a:ln>
        </p:spPr>
        <p:txBody>
          <a:bodyPr spcFirstLastPara="1" wrap="square" lIns="13700" tIns="0" rIns="1370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33" name="Google Shape;133;p19"/>
          <p:cNvSpPr txBox="1">
            <a:spLocks noGrp="1"/>
          </p:cNvSpPr>
          <p:nvPr>
            <p:ph type="body" idx="5"/>
          </p:nvPr>
        </p:nvSpPr>
        <p:spPr>
          <a:xfrm>
            <a:off x="304800" y="1547177"/>
            <a:ext cx="4082300" cy="4463241"/>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400"/>
              <a:buNone/>
              <a:defRPr sz="1400"/>
            </a:lvl1pPr>
            <a:lvl2pPr marL="914400" lvl="1" indent="-304800" algn="l">
              <a:lnSpc>
                <a:spcPct val="100000"/>
              </a:lnSpc>
              <a:spcBef>
                <a:spcPts val="700"/>
              </a:spcBef>
              <a:spcAft>
                <a:spcPts val="0"/>
              </a:spcAft>
              <a:buSzPts val="12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34" name="Google Shape;134;p19"/>
          <p:cNvSpPr txBox="1">
            <a:spLocks noGrp="1"/>
          </p:cNvSpPr>
          <p:nvPr>
            <p:ph type="body" idx="6"/>
          </p:nvPr>
        </p:nvSpPr>
        <p:spPr>
          <a:xfrm>
            <a:off x="304800" y="1155809"/>
            <a:ext cx="4078224"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35" name="Google Shape;135;p19"/>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1090770"/>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36"/>
        <p:cNvGrpSpPr/>
        <p:nvPr/>
      </p:nvGrpSpPr>
      <p:grpSpPr>
        <a:xfrm>
          <a:off x="0" y="0"/>
          <a:ext cx="0" cy="0"/>
          <a:chOff x="0" y="0"/>
          <a:chExt cx="0" cy="0"/>
        </a:xfrm>
      </p:grpSpPr>
      <p:sp>
        <p:nvSpPr>
          <p:cNvPr id="137" name="Google Shape;137;p20"/>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38" name="Google Shape;138;p20"/>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0"/>
          <p:cNvSpPr txBox="1">
            <a:spLocks noGrp="1"/>
          </p:cNvSpPr>
          <p:nvPr>
            <p:ph type="body" idx="1"/>
          </p:nvPr>
        </p:nvSpPr>
        <p:spPr>
          <a:xfrm>
            <a:off x="4760976" y="6203013"/>
            <a:ext cx="4078224" cy="113877"/>
          </a:xfrm>
          <a:prstGeom prst="rect">
            <a:avLst/>
          </a:prstGeom>
          <a:noFill/>
          <a:ln>
            <a:noFill/>
          </a:ln>
        </p:spPr>
        <p:txBody>
          <a:bodyPr spcFirstLastPara="1" wrap="square" lIns="13700" tIns="0" rIns="1370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0" name="Google Shape;140;p20"/>
          <p:cNvSpPr txBox="1">
            <a:spLocks noGrp="1"/>
          </p:cNvSpPr>
          <p:nvPr>
            <p:ph type="body" idx="2"/>
          </p:nvPr>
        </p:nvSpPr>
        <p:spPr>
          <a:xfrm>
            <a:off x="4760976" y="4238671"/>
            <a:ext cx="4078224" cy="1796365"/>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200"/>
              <a:buNone/>
              <a:defRPr sz="1200" b="1"/>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1" name="Google Shape;141;p20"/>
          <p:cNvSpPr txBox="1">
            <a:spLocks noGrp="1"/>
          </p:cNvSpPr>
          <p:nvPr>
            <p:ph type="body" idx="3"/>
          </p:nvPr>
        </p:nvSpPr>
        <p:spPr>
          <a:xfrm>
            <a:off x="4760976" y="3837134"/>
            <a:ext cx="4078224"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2" name="Google Shape;142;p20"/>
          <p:cNvSpPr txBox="1">
            <a:spLocks noGrp="1"/>
          </p:cNvSpPr>
          <p:nvPr>
            <p:ph type="body" idx="4"/>
          </p:nvPr>
        </p:nvSpPr>
        <p:spPr>
          <a:xfrm>
            <a:off x="304800" y="6203013"/>
            <a:ext cx="4078224" cy="113877"/>
          </a:xfrm>
          <a:prstGeom prst="rect">
            <a:avLst/>
          </a:prstGeom>
          <a:noFill/>
          <a:ln>
            <a:noFill/>
          </a:ln>
        </p:spPr>
        <p:txBody>
          <a:bodyPr spcFirstLastPara="1" wrap="square" lIns="13700" tIns="0" rIns="1370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3" name="Google Shape;143;p20"/>
          <p:cNvSpPr txBox="1">
            <a:spLocks noGrp="1"/>
          </p:cNvSpPr>
          <p:nvPr>
            <p:ph type="body" idx="5"/>
          </p:nvPr>
        </p:nvSpPr>
        <p:spPr>
          <a:xfrm>
            <a:off x="304800" y="4238671"/>
            <a:ext cx="4078224" cy="1796365"/>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200"/>
              <a:buNone/>
              <a:defRPr sz="1200" b="1"/>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4" name="Google Shape;144;p20"/>
          <p:cNvSpPr txBox="1">
            <a:spLocks noGrp="1"/>
          </p:cNvSpPr>
          <p:nvPr>
            <p:ph type="body" idx="6"/>
          </p:nvPr>
        </p:nvSpPr>
        <p:spPr>
          <a:xfrm>
            <a:off x="304800" y="3837134"/>
            <a:ext cx="4078224"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5" name="Google Shape;145;p20"/>
          <p:cNvSpPr txBox="1">
            <a:spLocks noGrp="1"/>
          </p:cNvSpPr>
          <p:nvPr>
            <p:ph type="body" idx="7"/>
          </p:nvPr>
        </p:nvSpPr>
        <p:spPr>
          <a:xfrm>
            <a:off x="4760976" y="3511605"/>
            <a:ext cx="4078224" cy="113877"/>
          </a:xfrm>
          <a:prstGeom prst="rect">
            <a:avLst/>
          </a:prstGeom>
          <a:noFill/>
          <a:ln>
            <a:noFill/>
          </a:ln>
        </p:spPr>
        <p:txBody>
          <a:bodyPr spcFirstLastPara="1" wrap="square" lIns="13700" tIns="0" rIns="1370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6" name="Google Shape;146;p20"/>
          <p:cNvSpPr txBox="1">
            <a:spLocks noGrp="1"/>
          </p:cNvSpPr>
          <p:nvPr>
            <p:ph type="body" idx="8"/>
          </p:nvPr>
        </p:nvSpPr>
        <p:spPr>
          <a:xfrm>
            <a:off x="4760976" y="1553205"/>
            <a:ext cx="4078224" cy="1796400"/>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200"/>
              <a:buNone/>
              <a:defRPr sz="1200" b="1"/>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7" name="Google Shape;147;p20"/>
          <p:cNvSpPr txBox="1">
            <a:spLocks noGrp="1"/>
          </p:cNvSpPr>
          <p:nvPr>
            <p:ph type="body" idx="9"/>
          </p:nvPr>
        </p:nvSpPr>
        <p:spPr>
          <a:xfrm>
            <a:off x="4760976" y="1150486"/>
            <a:ext cx="4078224"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8" name="Google Shape;148;p20"/>
          <p:cNvSpPr txBox="1">
            <a:spLocks noGrp="1"/>
          </p:cNvSpPr>
          <p:nvPr>
            <p:ph type="body" idx="13"/>
          </p:nvPr>
        </p:nvSpPr>
        <p:spPr>
          <a:xfrm>
            <a:off x="304800" y="3511605"/>
            <a:ext cx="4078224" cy="113877"/>
          </a:xfrm>
          <a:prstGeom prst="rect">
            <a:avLst/>
          </a:prstGeom>
          <a:noFill/>
          <a:ln>
            <a:noFill/>
          </a:ln>
        </p:spPr>
        <p:txBody>
          <a:bodyPr spcFirstLastPara="1" wrap="square" lIns="13700" tIns="0" rIns="13700" bIns="0" anchor="b" anchorCtr="0">
            <a:spAutoFit/>
          </a:bodyPr>
          <a:lstStyle>
            <a:lvl1pPr marL="457200" lvl="0" indent="-228600" algn="l">
              <a:lnSpc>
                <a:spcPct val="90000"/>
              </a:lnSpc>
              <a:spcBef>
                <a:spcPts val="0"/>
              </a:spcBef>
              <a:spcAft>
                <a:spcPts val="0"/>
              </a:spcAft>
              <a:buClr>
                <a:schemeClr val="dk2"/>
              </a:buClr>
              <a:buSzPts val="800"/>
              <a:buNone/>
              <a:defRPr sz="800" b="0">
                <a:latin typeface="Arial"/>
                <a:ea typeface="Arial"/>
                <a:cs typeface="Arial"/>
                <a:sym typeface="Arial"/>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49" name="Google Shape;149;p20"/>
          <p:cNvSpPr txBox="1">
            <a:spLocks noGrp="1"/>
          </p:cNvSpPr>
          <p:nvPr>
            <p:ph type="body" idx="14"/>
          </p:nvPr>
        </p:nvSpPr>
        <p:spPr>
          <a:xfrm>
            <a:off x="304800" y="1553205"/>
            <a:ext cx="4078224" cy="1796400"/>
          </a:xfrm>
          <a:prstGeom prst="rect">
            <a:avLst/>
          </a:prstGeom>
          <a:noFill/>
          <a:ln>
            <a:noFill/>
          </a:ln>
        </p:spPr>
        <p:txBody>
          <a:bodyPr spcFirstLastPara="1" wrap="square" lIns="13700" tIns="0" rIns="13700" bIns="0" anchor="t" anchorCtr="0">
            <a:noAutofit/>
          </a:bodyPr>
          <a:lstStyle>
            <a:lvl1pPr marL="457200" lvl="0" indent="-228600" algn="l">
              <a:lnSpc>
                <a:spcPct val="100000"/>
              </a:lnSpc>
              <a:spcBef>
                <a:spcPts val="700"/>
              </a:spcBef>
              <a:spcAft>
                <a:spcPts val="0"/>
              </a:spcAft>
              <a:buClr>
                <a:schemeClr val="dk2"/>
              </a:buClr>
              <a:buSzPts val="1200"/>
              <a:buNone/>
              <a:defRPr sz="1200" b="1"/>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50" name="Google Shape;150;p20"/>
          <p:cNvSpPr txBox="1">
            <a:spLocks noGrp="1"/>
          </p:cNvSpPr>
          <p:nvPr>
            <p:ph type="body" idx="15"/>
          </p:nvPr>
        </p:nvSpPr>
        <p:spPr>
          <a:xfrm>
            <a:off x="304800" y="1150486"/>
            <a:ext cx="4078224" cy="307777"/>
          </a:xfrm>
          <a:prstGeom prst="rect">
            <a:avLst/>
          </a:prstGeom>
          <a:solidFill>
            <a:schemeClr val="lt1"/>
          </a:solidFill>
          <a:ln>
            <a:noFill/>
          </a:ln>
          <a:effectLst>
            <a:outerShdw dist="38100" dir="5400000" algn="t" rotWithShape="0">
              <a:schemeClr val="dk1"/>
            </a:outerShdw>
          </a:effectLst>
        </p:spPr>
        <p:txBody>
          <a:bodyPr spcFirstLastPara="1" wrap="square" lIns="13700" tIns="45700" rIns="13700" bIns="45700" anchor="b" anchorCtr="0">
            <a:spAutoFit/>
          </a:bodyPr>
          <a:lstStyle>
            <a:lvl1pPr marL="457200" lvl="0" indent="-228600" algn="l">
              <a:lnSpc>
                <a:spcPct val="100000"/>
              </a:lnSpc>
              <a:spcBef>
                <a:spcPts val="700"/>
              </a:spcBef>
              <a:spcAft>
                <a:spcPts val="0"/>
              </a:spcAft>
              <a:buClr>
                <a:schemeClr val="dk2"/>
              </a:buClr>
              <a:buSzPts val="1400"/>
              <a:buNone/>
              <a:defRPr sz="1400" b="0">
                <a:latin typeface="Kaushan Script"/>
                <a:ea typeface="Kaushan Script"/>
                <a:cs typeface="Kaushan Script"/>
                <a:sym typeface="Kaushan Script"/>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700"/>
              </a:spcBef>
              <a:spcAft>
                <a:spcPts val="0"/>
              </a:spcAft>
              <a:buSzPts val="1800"/>
              <a:buChar char="•"/>
              <a:defRPr/>
            </a:lvl4pPr>
            <a:lvl5pPr marL="2286000" lvl="4" indent="-342900" algn="l">
              <a:lnSpc>
                <a:spcPct val="100000"/>
              </a:lnSpc>
              <a:spcBef>
                <a:spcPts val="700"/>
              </a:spcBef>
              <a:spcAft>
                <a:spcPts val="0"/>
              </a:spcAft>
              <a:buSzPts val="18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
        <p:nvSpPr>
          <p:cNvPr id="151" name="Google Shape;151;p20"/>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39289598"/>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152"/>
        <p:cNvGrpSpPr/>
        <p:nvPr/>
      </p:nvGrpSpPr>
      <p:grpSpPr>
        <a:xfrm>
          <a:off x="0" y="0"/>
          <a:ext cx="0" cy="0"/>
          <a:chOff x="0" y="0"/>
          <a:chExt cx="0" cy="0"/>
        </a:xfrm>
      </p:grpSpPr>
      <p:sp>
        <p:nvSpPr>
          <p:cNvPr id="153" name="Google Shape;153;p21"/>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54" name="Google Shape;154;p21"/>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1"/>
          <p:cNvSpPr txBox="1">
            <a:spLocks noGrp="1"/>
          </p:cNvSpPr>
          <p:nvPr>
            <p:ph type="body" idx="1"/>
          </p:nvPr>
        </p:nvSpPr>
        <p:spPr>
          <a:xfrm>
            <a:off x="1789012" y="1620761"/>
            <a:ext cx="1714500" cy="1714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342900" algn="l">
              <a:lnSpc>
                <a:spcPct val="90000"/>
              </a:lnSpc>
              <a:spcBef>
                <a:spcPts val="700"/>
              </a:spcBef>
              <a:spcAft>
                <a:spcPts val="0"/>
              </a:spcAft>
              <a:buClr>
                <a:schemeClr val="dk1"/>
              </a:buClr>
              <a:buSzPts val="1800"/>
              <a:buFont typeface="Arial"/>
              <a:buChar char="​"/>
              <a:defRPr sz="1800">
                <a:solidFill>
                  <a:schemeClr val="dk1"/>
                </a:solidFill>
                <a:latin typeface="Kaushan Script"/>
                <a:ea typeface="Kaushan Script"/>
                <a:cs typeface="Kaushan Script"/>
                <a:sym typeface="Kaushan Script"/>
              </a:defRPr>
            </a:lvl1pPr>
            <a:lvl2pPr marL="914400" lvl="1" indent="-228600" algn="l">
              <a:lnSpc>
                <a:spcPct val="90000"/>
              </a:lnSpc>
              <a:spcBef>
                <a:spcPts val="700"/>
              </a:spcBef>
              <a:spcAft>
                <a:spcPts val="0"/>
              </a:spcAft>
              <a:buSzPts val="1200"/>
              <a:buNone/>
              <a:defRPr>
                <a:solidFill>
                  <a:schemeClr val="lt1"/>
                </a:solidFill>
              </a:defRPr>
            </a:lvl2pPr>
            <a:lvl3pPr marL="1371600" lvl="2" indent="-228600" algn="l">
              <a:lnSpc>
                <a:spcPct val="90000"/>
              </a:lnSpc>
              <a:spcBef>
                <a:spcPts val="700"/>
              </a:spcBef>
              <a:spcAft>
                <a:spcPts val="0"/>
              </a:spcAft>
              <a:buSzPts val="1200"/>
              <a:buNone/>
              <a:defRPr>
                <a:solidFill>
                  <a:schemeClr val="lt1"/>
                </a:solidFill>
              </a:defRPr>
            </a:lvl3pPr>
            <a:lvl4pPr marL="1828800" lvl="3" indent="-228600" algn="l">
              <a:lnSpc>
                <a:spcPct val="90000"/>
              </a:lnSpc>
              <a:spcBef>
                <a:spcPts val="700"/>
              </a:spcBef>
              <a:spcAft>
                <a:spcPts val="0"/>
              </a:spcAft>
              <a:buSzPts val="1200"/>
              <a:buNone/>
              <a:defRPr>
                <a:solidFill>
                  <a:schemeClr val="lt1"/>
                </a:solidFill>
              </a:defRPr>
            </a:lvl4pPr>
            <a:lvl5pPr marL="2286000" lvl="4" indent="-228600" algn="l">
              <a:lnSpc>
                <a:spcPct val="90000"/>
              </a:lnSpc>
              <a:spcBef>
                <a:spcPts val="700"/>
              </a:spcBef>
              <a:spcAft>
                <a:spcPts val="0"/>
              </a:spcAft>
              <a:buSzPts val="1200"/>
              <a:buNone/>
              <a:defRPr>
                <a:solidFill>
                  <a:schemeClr val="lt1"/>
                </a:solidFill>
              </a:defRPr>
            </a:lvl5pPr>
            <a:lvl6pPr marL="2743200" lvl="5" indent="-228600" algn="l">
              <a:lnSpc>
                <a:spcPct val="90000"/>
              </a:lnSpc>
              <a:spcBef>
                <a:spcPts val="700"/>
              </a:spcBef>
              <a:spcAft>
                <a:spcPts val="0"/>
              </a:spcAft>
              <a:buSzPts val="1200"/>
              <a:buNone/>
              <a:defRPr>
                <a:solidFill>
                  <a:schemeClr val="lt1"/>
                </a:solidFill>
              </a:defRPr>
            </a:lvl6pPr>
            <a:lvl7pPr marL="3200400" lvl="6" indent="-228600" algn="l">
              <a:lnSpc>
                <a:spcPct val="90000"/>
              </a:lnSpc>
              <a:spcBef>
                <a:spcPts val="700"/>
              </a:spcBef>
              <a:spcAft>
                <a:spcPts val="0"/>
              </a:spcAft>
              <a:buSzPts val="1200"/>
              <a:buNone/>
              <a:defRPr>
                <a:solidFill>
                  <a:schemeClr val="lt1"/>
                </a:solidFill>
              </a:defRPr>
            </a:lvl7pPr>
            <a:lvl8pPr marL="3657600" lvl="7" indent="-228600" algn="l">
              <a:lnSpc>
                <a:spcPct val="90000"/>
              </a:lnSpc>
              <a:spcBef>
                <a:spcPts val="700"/>
              </a:spcBef>
              <a:spcAft>
                <a:spcPts val="0"/>
              </a:spcAft>
              <a:buSzPts val="1200"/>
              <a:buNone/>
              <a:defRPr>
                <a:solidFill>
                  <a:schemeClr val="lt1"/>
                </a:solidFill>
              </a:defRPr>
            </a:lvl8pPr>
            <a:lvl9pPr marL="4114800" lvl="8" indent="-228600" algn="l">
              <a:lnSpc>
                <a:spcPct val="90000"/>
              </a:lnSpc>
              <a:spcBef>
                <a:spcPts val="700"/>
              </a:spcBef>
              <a:spcAft>
                <a:spcPts val="0"/>
              </a:spcAft>
              <a:buSzPts val="1200"/>
              <a:buNone/>
              <a:defRPr>
                <a:solidFill>
                  <a:schemeClr val="lt1"/>
                </a:solidFill>
              </a:defRPr>
            </a:lvl9pPr>
          </a:lstStyle>
          <a:p>
            <a:endParaRPr/>
          </a:p>
        </p:txBody>
      </p:sp>
      <p:sp>
        <p:nvSpPr>
          <p:cNvPr id="156" name="Google Shape;156;p21"/>
          <p:cNvSpPr txBox="1">
            <a:spLocks noGrp="1"/>
          </p:cNvSpPr>
          <p:nvPr>
            <p:ph type="body" idx="2"/>
          </p:nvPr>
        </p:nvSpPr>
        <p:spPr>
          <a:xfrm>
            <a:off x="3714750" y="1620761"/>
            <a:ext cx="1714500" cy="1714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342900" algn="l">
              <a:lnSpc>
                <a:spcPct val="90000"/>
              </a:lnSpc>
              <a:spcBef>
                <a:spcPts val="700"/>
              </a:spcBef>
              <a:spcAft>
                <a:spcPts val="0"/>
              </a:spcAft>
              <a:buClr>
                <a:schemeClr val="dk1"/>
              </a:buClr>
              <a:buSzPts val="1800"/>
              <a:buFont typeface="Arial"/>
              <a:buChar char="​"/>
              <a:defRPr sz="1800">
                <a:solidFill>
                  <a:schemeClr val="dk1"/>
                </a:solidFill>
                <a:latin typeface="Kaushan Script"/>
                <a:ea typeface="Kaushan Script"/>
                <a:cs typeface="Kaushan Script"/>
                <a:sym typeface="Kaushan Script"/>
              </a:defRPr>
            </a:lvl1pPr>
            <a:lvl2pPr marL="914400" lvl="1" indent="-228600" algn="l">
              <a:lnSpc>
                <a:spcPct val="90000"/>
              </a:lnSpc>
              <a:spcBef>
                <a:spcPts val="700"/>
              </a:spcBef>
              <a:spcAft>
                <a:spcPts val="0"/>
              </a:spcAft>
              <a:buSzPts val="1200"/>
              <a:buNone/>
              <a:defRPr>
                <a:solidFill>
                  <a:schemeClr val="lt1"/>
                </a:solidFill>
              </a:defRPr>
            </a:lvl2pPr>
            <a:lvl3pPr marL="1371600" lvl="2" indent="-228600" algn="l">
              <a:lnSpc>
                <a:spcPct val="90000"/>
              </a:lnSpc>
              <a:spcBef>
                <a:spcPts val="700"/>
              </a:spcBef>
              <a:spcAft>
                <a:spcPts val="0"/>
              </a:spcAft>
              <a:buSzPts val="1200"/>
              <a:buNone/>
              <a:defRPr>
                <a:solidFill>
                  <a:schemeClr val="lt1"/>
                </a:solidFill>
              </a:defRPr>
            </a:lvl3pPr>
            <a:lvl4pPr marL="1828800" lvl="3" indent="-228600" algn="l">
              <a:lnSpc>
                <a:spcPct val="90000"/>
              </a:lnSpc>
              <a:spcBef>
                <a:spcPts val="700"/>
              </a:spcBef>
              <a:spcAft>
                <a:spcPts val="0"/>
              </a:spcAft>
              <a:buSzPts val="1200"/>
              <a:buNone/>
              <a:defRPr>
                <a:solidFill>
                  <a:schemeClr val="lt1"/>
                </a:solidFill>
              </a:defRPr>
            </a:lvl4pPr>
            <a:lvl5pPr marL="2286000" lvl="4" indent="-228600" algn="l">
              <a:lnSpc>
                <a:spcPct val="90000"/>
              </a:lnSpc>
              <a:spcBef>
                <a:spcPts val="700"/>
              </a:spcBef>
              <a:spcAft>
                <a:spcPts val="0"/>
              </a:spcAft>
              <a:buSzPts val="1200"/>
              <a:buNone/>
              <a:defRPr>
                <a:solidFill>
                  <a:schemeClr val="lt1"/>
                </a:solidFill>
              </a:defRPr>
            </a:lvl5pPr>
            <a:lvl6pPr marL="2743200" lvl="5" indent="-228600" algn="l">
              <a:lnSpc>
                <a:spcPct val="90000"/>
              </a:lnSpc>
              <a:spcBef>
                <a:spcPts val="700"/>
              </a:spcBef>
              <a:spcAft>
                <a:spcPts val="0"/>
              </a:spcAft>
              <a:buSzPts val="1200"/>
              <a:buNone/>
              <a:defRPr>
                <a:solidFill>
                  <a:schemeClr val="lt1"/>
                </a:solidFill>
              </a:defRPr>
            </a:lvl6pPr>
            <a:lvl7pPr marL="3200400" lvl="6" indent="-228600" algn="l">
              <a:lnSpc>
                <a:spcPct val="90000"/>
              </a:lnSpc>
              <a:spcBef>
                <a:spcPts val="700"/>
              </a:spcBef>
              <a:spcAft>
                <a:spcPts val="0"/>
              </a:spcAft>
              <a:buSzPts val="1200"/>
              <a:buNone/>
              <a:defRPr>
                <a:solidFill>
                  <a:schemeClr val="lt1"/>
                </a:solidFill>
              </a:defRPr>
            </a:lvl7pPr>
            <a:lvl8pPr marL="3657600" lvl="7" indent="-228600" algn="l">
              <a:lnSpc>
                <a:spcPct val="90000"/>
              </a:lnSpc>
              <a:spcBef>
                <a:spcPts val="700"/>
              </a:spcBef>
              <a:spcAft>
                <a:spcPts val="0"/>
              </a:spcAft>
              <a:buSzPts val="1200"/>
              <a:buNone/>
              <a:defRPr>
                <a:solidFill>
                  <a:schemeClr val="lt1"/>
                </a:solidFill>
              </a:defRPr>
            </a:lvl8pPr>
            <a:lvl9pPr marL="4114800" lvl="8" indent="-228600" algn="l">
              <a:lnSpc>
                <a:spcPct val="90000"/>
              </a:lnSpc>
              <a:spcBef>
                <a:spcPts val="700"/>
              </a:spcBef>
              <a:spcAft>
                <a:spcPts val="0"/>
              </a:spcAft>
              <a:buSzPts val="1200"/>
              <a:buNone/>
              <a:defRPr>
                <a:solidFill>
                  <a:schemeClr val="lt1"/>
                </a:solidFill>
              </a:defRPr>
            </a:lvl9pPr>
          </a:lstStyle>
          <a:p>
            <a:endParaRPr/>
          </a:p>
        </p:txBody>
      </p:sp>
      <p:sp>
        <p:nvSpPr>
          <p:cNvPr id="157" name="Google Shape;157;p21"/>
          <p:cNvSpPr txBox="1">
            <a:spLocks noGrp="1"/>
          </p:cNvSpPr>
          <p:nvPr>
            <p:ph type="body" idx="3"/>
          </p:nvPr>
        </p:nvSpPr>
        <p:spPr>
          <a:xfrm>
            <a:off x="5640488" y="1620761"/>
            <a:ext cx="1714500" cy="1714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342900" algn="l">
              <a:lnSpc>
                <a:spcPct val="90000"/>
              </a:lnSpc>
              <a:spcBef>
                <a:spcPts val="700"/>
              </a:spcBef>
              <a:spcAft>
                <a:spcPts val="0"/>
              </a:spcAft>
              <a:buClr>
                <a:schemeClr val="dk1"/>
              </a:buClr>
              <a:buSzPts val="1800"/>
              <a:buFont typeface="Arial"/>
              <a:buChar char="​"/>
              <a:defRPr sz="1800">
                <a:solidFill>
                  <a:schemeClr val="dk1"/>
                </a:solidFill>
                <a:latin typeface="Kaushan Script"/>
                <a:ea typeface="Kaushan Script"/>
                <a:cs typeface="Kaushan Script"/>
                <a:sym typeface="Kaushan Script"/>
              </a:defRPr>
            </a:lvl1pPr>
            <a:lvl2pPr marL="914400" lvl="1" indent="-228600" algn="l">
              <a:lnSpc>
                <a:spcPct val="90000"/>
              </a:lnSpc>
              <a:spcBef>
                <a:spcPts val="700"/>
              </a:spcBef>
              <a:spcAft>
                <a:spcPts val="0"/>
              </a:spcAft>
              <a:buSzPts val="1200"/>
              <a:buNone/>
              <a:defRPr>
                <a:solidFill>
                  <a:schemeClr val="lt1"/>
                </a:solidFill>
              </a:defRPr>
            </a:lvl2pPr>
            <a:lvl3pPr marL="1371600" lvl="2" indent="-228600" algn="l">
              <a:lnSpc>
                <a:spcPct val="90000"/>
              </a:lnSpc>
              <a:spcBef>
                <a:spcPts val="700"/>
              </a:spcBef>
              <a:spcAft>
                <a:spcPts val="0"/>
              </a:spcAft>
              <a:buSzPts val="1200"/>
              <a:buNone/>
              <a:defRPr>
                <a:solidFill>
                  <a:schemeClr val="lt1"/>
                </a:solidFill>
              </a:defRPr>
            </a:lvl3pPr>
            <a:lvl4pPr marL="1828800" lvl="3" indent="-228600" algn="l">
              <a:lnSpc>
                <a:spcPct val="90000"/>
              </a:lnSpc>
              <a:spcBef>
                <a:spcPts val="700"/>
              </a:spcBef>
              <a:spcAft>
                <a:spcPts val="0"/>
              </a:spcAft>
              <a:buSzPts val="1200"/>
              <a:buNone/>
              <a:defRPr>
                <a:solidFill>
                  <a:schemeClr val="lt1"/>
                </a:solidFill>
              </a:defRPr>
            </a:lvl4pPr>
            <a:lvl5pPr marL="2286000" lvl="4" indent="-228600" algn="l">
              <a:lnSpc>
                <a:spcPct val="90000"/>
              </a:lnSpc>
              <a:spcBef>
                <a:spcPts val="700"/>
              </a:spcBef>
              <a:spcAft>
                <a:spcPts val="0"/>
              </a:spcAft>
              <a:buSzPts val="1200"/>
              <a:buNone/>
              <a:defRPr>
                <a:solidFill>
                  <a:schemeClr val="lt1"/>
                </a:solidFill>
              </a:defRPr>
            </a:lvl5pPr>
            <a:lvl6pPr marL="2743200" lvl="5" indent="-228600" algn="l">
              <a:lnSpc>
                <a:spcPct val="90000"/>
              </a:lnSpc>
              <a:spcBef>
                <a:spcPts val="700"/>
              </a:spcBef>
              <a:spcAft>
                <a:spcPts val="0"/>
              </a:spcAft>
              <a:buSzPts val="1200"/>
              <a:buNone/>
              <a:defRPr>
                <a:solidFill>
                  <a:schemeClr val="lt1"/>
                </a:solidFill>
              </a:defRPr>
            </a:lvl6pPr>
            <a:lvl7pPr marL="3200400" lvl="6" indent="-228600" algn="l">
              <a:lnSpc>
                <a:spcPct val="90000"/>
              </a:lnSpc>
              <a:spcBef>
                <a:spcPts val="700"/>
              </a:spcBef>
              <a:spcAft>
                <a:spcPts val="0"/>
              </a:spcAft>
              <a:buSzPts val="1200"/>
              <a:buNone/>
              <a:defRPr>
                <a:solidFill>
                  <a:schemeClr val="lt1"/>
                </a:solidFill>
              </a:defRPr>
            </a:lvl7pPr>
            <a:lvl8pPr marL="3657600" lvl="7" indent="-228600" algn="l">
              <a:lnSpc>
                <a:spcPct val="90000"/>
              </a:lnSpc>
              <a:spcBef>
                <a:spcPts val="700"/>
              </a:spcBef>
              <a:spcAft>
                <a:spcPts val="0"/>
              </a:spcAft>
              <a:buSzPts val="1200"/>
              <a:buNone/>
              <a:defRPr>
                <a:solidFill>
                  <a:schemeClr val="lt1"/>
                </a:solidFill>
              </a:defRPr>
            </a:lvl8pPr>
            <a:lvl9pPr marL="4114800" lvl="8" indent="-228600" algn="l">
              <a:lnSpc>
                <a:spcPct val="90000"/>
              </a:lnSpc>
              <a:spcBef>
                <a:spcPts val="700"/>
              </a:spcBef>
              <a:spcAft>
                <a:spcPts val="0"/>
              </a:spcAft>
              <a:buSzPts val="1200"/>
              <a:buNone/>
              <a:defRPr>
                <a:solidFill>
                  <a:schemeClr val="lt1"/>
                </a:solidFill>
              </a:defRPr>
            </a:lvl9pPr>
          </a:lstStyle>
          <a:p>
            <a:endParaRPr/>
          </a:p>
        </p:txBody>
      </p:sp>
      <p:sp>
        <p:nvSpPr>
          <p:cNvPr id="158" name="Google Shape;158;p21"/>
          <p:cNvSpPr txBox="1">
            <a:spLocks noGrp="1"/>
          </p:cNvSpPr>
          <p:nvPr>
            <p:ph type="body" idx="4"/>
          </p:nvPr>
        </p:nvSpPr>
        <p:spPr>
          <a:xfrm>
            <a:off x="1789012" y="3522740"/>
            <a:ext cx="1714500" cy="1714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342900" algn="l">
              <a:lnSpc>
                <a:spcPct val="90000"/>
              </a:lnSpc>
              <a:spcBef>
                <a:spcPts val="700"/>
              </a:spcBef>
              <a:spcAft>
                <a:spcPts val="0"/>
              </a:spcAft>
              <a:buClr>
                <a:schemeClr val="dk1"/>
              </a:buClr>
              <a:buSzPts val="1800"/>
              <a:buFont typeface="Arial"/>
              <a:buChar char="​"/>
              <a:defRPr sz="1800">
                <a:solidFill>
                  <a:schemeClr val="dk1"/>
                </a:solidFill>
                <a:latin typeface="Kaushan Script"/>
                <a:ea typeface="Kaushan Script"/>
                <a:cs typeface="Kaushan Script"/>
                <a:sym typeface="Kaushan Script"/>
              </a:defRPr>
            </a:lvl1pPr>
            <a:lvl2pPr marL="914400" lvl="1" indent="-228600" algn="l">
              <a:lnSpc>
                <a:spcPct val="90000"/>
              </a:lnSpc>
              <a:spcBef>
                <a:spcPts val="700"/>
              </a:spcBef>
              <a:spcAft>
                <a:spcPts val="0"/>
              </a:spcAft>
              <a:buSzPts val="1200"/>
              <a:buNone/>
              <a:defRPr>
                <a:solidFill>
                  <a:schemeClr val="lt1"/>
                </a:solidFill>
              </a:defRPr>
            </a:lvl2pPr>
            <a:lvl3pPr marL="1371600" lvl="2" indent="-228600" algn="l">
              <a:lnSpc>
                <a:spcPct val="90000"/>
              </a:lnSpc>
              <a:spcBef>
                <a:spcPts val="700"/>
              </a:spcBef>
              <a:spcAft>
                <a:spcPts val="0"/>
              </a:spcAft>
              <a:buSzPts val="1200"/>
              <a:buNone/>
              <a:defRPr>
                <a:solidFill>
                  <a:schemeClr val="lt1"/>
                </a:solidFill>
              </a:defRPr>
            </a:lvl3pPr>
            <a:lvl4pPr marL="1828800" lvl="3" indent="-228600" algn="l">
              <a:lnSpc>
                <a:spcPct val="90000"/>
              </a:lnSpc>
              <a:spcBef>
                <a:spcPts val="700"/>
              </a:spcBef>
              <a:spcAft>
                <a:spcPts val="0"/>
              </a:spcAft>
              <a:buSzPts val="1200"/>
              <a:buNone/>
              <a:defRPr>
                <a:solidFill>
                  <a:schemeClr val="lt1"/>
                </a:solidFill>
              </a:defRPr>
            </a:lvl4pPr>
            <a:lvl5pPr marL="2286000" lvl="4" indent="-228600" algn="l">
              <a:lnSpc>
                <a:spcPct val="90000"/>
              </a:lnSpc>
              <a:spcBef>
                <a:spcPts val="700"/>
              </a:spcBef>
              <a:spcAft>
                <a:spcPts val="0"/>
              </a:spcAft>
              <a:buSzPts val="1200"/>
              <a:buNone/>
              <a:defRPr>
                <a:solidFill>
                  <a:schemeClr val="lt1"/>
                </a:solidFill>
              </a:defRPr>
            </a:lvl5pPr>
            <a:lvl6pPr marL="2743200" lvl="5" indent="-228600" algn="l">
              <a:lnSpc>
                <a:spcPct val="90000"/>
              </a:lnSpc>
              <a:spcBef>
                <a:spcPts val="700"/>
              </a:spcBef>
              <a:spcAft>
                <a:spcPts val="0"/>
              </a:spcAft>
              <a:buSzPts val="1200"/>
              <a:buNone/>
              <a:defRPr>
                <a:solidFill>
                  <a:schemeClr val="lt1"/>
                </a:solidFill>
              </a:defRPr>
            </a:lvl6pPr>
            <a:lvl7pPr marL="3200400" lvl="6" indent="-228600" algn="l">
              <a:lnSpc>
                <a:spcPct val="90000"/>
              </a:lnSpc>
              <a:spcBef>
                <a:spcPts val="700"/>
              </a:spcBef>
              <a:spcAft>
                <a:spcPts val="0"/>
              </a:spcAft>
              <a:buSzPts val="1200"/>
              <a:buNone/>
              <a:defRPr>
                <a:solidFill>
                  <a:schemeClr val="lt1"/>
                </a:solidFill>
              </a:defRPr>
            </a:lvl7pPr>
            <a:lvl8pPr marL="3657600" lvl="7" indent="-228600" algn="l">
              <a:lnSpc>
                <a:spcPct val="90000"/>
              </a:lnSpc>
              <a:spcBef>
                <a:spcPts val="700"/>
              </a:spcBef>
              <a:spcAft>
                <a:spcPts val="0"/>
              </a:spcAft>
              <a:buSzPts val="1200"/>
              <a:buNone/>
              <a:defRPr>
                <a:solidFill>
                  <a:schemeClr val="lt1"/>
                </a:solidFill>
              </a:defRPr>
            </a:lvl8pPr>
            <a:lvl9pPr marL="4114800" lvl="8" indent="-228600" algn="l">
              <a:lnSpc>
                <a:spcPct val="90000"/>
              </a:lnSpc>
              <a:spcBef>
                <a:spcPts val="700"/>
              </a:spcBef>
              <a:spcAft>
                <a:spcPts val="0"/>
              </a:spcAft>
              <a:buSzPts val="1200"/>
              <a:buNone/>
              <a:defRPr>
                <a:solidFill>
                  <a:schemeClr val="lt1"/>
                </a:solidFill>
              </a:defRPr>
            </a:lvl9pPr>
          </a:lstStyle>
          <a:p>
            <a:endParaRPr/>
          </a:p>
        </p:txBody>
      </p:sp>
      <p:sp>
        <p:nvSpPr>
          <p:cNvPr id="159" name="Google Shape;159;p21"/>
          <p:cNvSpPr txBox="1">
            <a:spLocks noGrp="1"/>
          </p:cNvSpPr>
          <p:nvPr>
            <p:ph type="body" idx="5"/>
          </p:nvPr>
        </p:nvSpPr>
        <p:spPr>
          <a:xfrm>
            <a:off x="3714750" y="3522740"/>
            <a:ext cx="1714500" cy="1714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342900" algn="l">
              <a:lnSpc>
                <a:spcPct val="90000"/>
              </a:lnSpc>
              <a:spcBef>
                <a:spcPts val="700"/>
              </a:spcBef>
              <a:spcAft>
                <a:spcPts val="0"/>
              </a:spcAft>
              <a:buClr>
                <a:schemeClr val="dk1"/>
              </a:buClr>
              <a:buSzPts val="1800"/>
              <a:buFont typeface="Arial"/>
              <a:buChar char="​"/>
              <a:defRPr sz="1800">
                <a:solidFill>
                  <a:schemeClr val="dk1"/>
                </a:solidFill>
                <a:latin typeface="Kaushan Script"/>
                <a:ea typeface="Kaushan Script"/>
                <a:cs typeface="Kaushan Script"/>
                <a:sym typeface="Kaushan Script"/>
              </a:defRPr>
            </a:lvl1pPr>
            <a:lvl2pPr marL="914400" lvl="1" indent="-228600" algn="l">
              <a:lnSpc>
                <a:spcPct val="90000"/>
              </a:lnSpc>
              <a:spcBef>
                <a:spcPts val="700"/>
              </a:spcBef>
              <a:spcAft>
                <a:spcPts val="0"/>
              </a:spcAft>
              <a:buSzPts val="1200"/>
              <a:buNone/>
              <a:defRPr>
                <a:solidFill>
                  <a:schemeClr val="lt1"/>
                </a:solidFill>
              </a:defRPr>
            </a:lvl2pPr>
            <a:lvl3pPr marL="1371600" lvl="2" indent="-228600" algn="l">
              <a:lnSpc>
                <a:spcPct val="90000"/>
              </a:lnSpc>
              <a:spcBef>
                <a:spcPts val="700"/>
              </a:spcBef>
              <a:spcAft>
                <a:spcPts val="0"/>
              </a:spcAft>
              <a:buSzPts val="1200"/>
              <a:buNone/>
              <a:defRPr>
                <a:solidFill>
                  <a:schemeClr val="lt1"/>
                </a:solidFill>
              </a:defRPr>
            </a:lvl3pPr>
            <a:lvl4pPr marL="1828800" lvl="3" indent="-228600" algn="l">
              <a:lnSpc>
                <a:spcPct val="90000"/>
              </a:lnSpc>
              <a:spcBef>
                <a:spcPts val="700"/>
              </a:spcBef>
              <a:spcAft>
                <a:spcPts val="0"/>
              </a:spcAft>
              <a:buSzPts val="1200"/>
              <a:buNone/>
              <a:defRPr>
                <a:solidFill>
                  <a:schemeClr val="lt1"/>
                </a:solidFill>
              </a:defRPr>
            </a:lvl4pPr>
            <a:lvl5pPr marL="2286000" lvl="4" indent="-228600" algn="l">
              <a:lnSpc>
                <a:spcPct val="90000"/>
              </a:lnSpc>
              <a:spcBef>
                <a:spcPts val="700"/>
              </a:spcBef>
              <a:spcAft>
                <a:spcPts val="0"/>
              </a:spcAft>
              <a:buSzPts val="1200"/>
              <a:buNone/>
              <a:defRPr>
                <a:solidFill>
                  <a:schemeClr val="lt1"/>
                </a:solidFill>
              </a:defRPr>
            </a:lvl5pPr>
            <a:lvl6pPr marL="2743200" lvl="5" indent="-228600" algn="l">
              <a:lnSpc>
                <a:spcPct val="90000"/>
              </a:lnSpc>
              <a:spcBef>
                <a:spcPts val="700"/>
              </a:spcBef>
              <a:spcAft>
                <a:spcPts val="0"/>
              </a:spcAft>
              <a:buSzPts val="1200"/>
              <a:buNone/>
              <a:defRPr>
                <a:solidFill>
                  <a:schemeClr val="lt1"/>
                </a:solidFill>
              </a:defRPr>
            </a:lvl6pPr>
            <a:lvl7pPr marL="3200400" lvl="6" indent="-228600" algn="l">
              <a:lnSpc>
                <a:spcPct val="90000"/>
              </a:lnSpc>
              <a:spcBef>
                <a:spcPts val="700"/>
              </a:spcBef>
              <a:spcAft>
                <a:spcPts val="0"/>
              </a:spcAft>
              <a:buSzPts val="1200"/>
              <a:buNone/>
              <a:defRPr>
                <a:solidFill>
                  <a:schemeClr val="lt1"/>
                </a:solidFill>
              </a:defRPr>
            </a:lvl7pPr>
            <a:lvl8pPr marL="3657600" lvl="7" indent="-228600" algn="l">
              <a:lnSpc>
                <a:spcPct val="90000"/>
              </a:lnSpc>
              <a:spcBef>
                <a:spcPts val="700"/>
              </a:spcBef>
              <a:spcAft>
                <a:spcPts val="0"/>
              </a:spcAft>
              <a:buSzPts val="1200"/>
              <a:buNone/>
              <a:defRPr>
                <a:solidFill>
                  <a:schemeClr val="lt1"/>
                </a:solidFill>
              </a:defRPr>
            </a:lvl8pPr>
            <a:lvl9pPr marL="4114800" lvl="8" indent="-228600" algn="l">
              <a:lnSpc>
                <a:spcPct val="90000"/>
              </a:lnSpc>
              <a:spcBef>
                <a:spcPts val="700"/>
              </a:spcBef>
              <a:spcAft>
                <a:spcPts val="0"/>
              </a:spcAft>
              <a:buSzPts val="1200"/>
              <a:buNone/>
              <a:defRPr>
                <a:solidFill>
                  <a:schemeClr val="lt1"/>
                </a:solidFill>
              </a:defRPr>
            </a:lvl9pPr>
          </a:lstStyle>
          <a:p>
            <a:endParaRPr/>
          </a:p>
        </p:txBody>
      </p:sp>
      <p:sp>
        <p:nvSpPr>
          <p:cNvPr id="160" name="Google Shape;160;p21"/>
          <p:cNvSpPr txBox="1">
            <a:spLocks noGrp="1"/>
          </p:cNvSpPr>
          <p:nvPr>
            <p:ph type="body" idx="6"/>
          </p:nvPr>
        </p:nvSpPr>
        <p:spPr>
          <a:xfrm>
            <a:off x="5640488" y="3522740"/>
            <a:ext cx="1714500" cy="1714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342900" algn="l">
              <a:lnSpc>
                <a:spcPct val="90000"/>
              </a:lnSpc>
              <a:spcBef>
                <a:spcPts val="700"/>
              </a:spcBef>
              <a:spcAft>
                <a:spcPts val="0"/>
              </a:spcAft>
              <a:buClr>
                <a:schemeClr val="dk1"/>
              </a:buClr>
              <a:buSzPts val="1800"/>
              <a:buFont typeface="Arial"/>
              <a:buChar char="​"/>
              <a:defRPr sz="1800">
                <a:solidFill>
                  <a:schemeClr val="dk1"/>
                </a:solidFill>
                <a:latin typeface="Kaushan Script"/>
                <a:ea typeface="Kaushan Script"/>
                <a:cs typeface="Kaushan Script"/>
                <a:sym typeface="Kaushan Script"/>
              </a:defRPr>
            </a:lvl1pPr>
            <a:lvl2pPr marL="914400" lvl="1" indent="-228600" algn="l">
              <a:lnSpc>
                <a:spcPct val="90000"/>
              </a:lnSpc>
              <a:spcBef>
                <a:spcPts val="700"/>
              </a:spcBef>
              <a:spcAft>
                <a:spcPts val="0"/>
              </a:spcAft>
              <a:buSzPts val="1200"/>
              <a:buNone/>
              <a:defRPr>
                <a:solidFill>
                  <a:schemeClr val="lt1"/>
                </a:solidFill>
              </a:defRPr>
            </a:lvl2pPr>
            <a:lvl3pPr marL="1371600" lvl="2" indent="-228600" algn="l">
              <a:lnSpc>
                <a:spcPct val="90000"/>
              </a:lnSpc>
              <a:spcBef>
                <a:spcPts val="700"/>
              </a:spcBef>
              <a:spcAft>
                <a:spcPts val="0"/>
              </a:spcAft>
              <a:buSzPts val="1200"/>
              <a:buNone/>
              <a:defRPr>
                <a:solidFill>
                  <a:schemeClr val="lt1"/>
                </a:solidFill>
              </a:defRPr>
            </a:lvl3pPr>
            <a:lvl4pPr marL="1828800" lvl="3" indent="-228600" algn="l">
              <a:lnSpc>
                <a:spcPct val="90000"/>
              </a:lnSpc>
              <a:spcBef>
                <a:spcPts val="700"/>
              </a:spcBef>
              <a:spcAft>
                <a:spcPts val="0"/>
              </a:spcAft>
              <a:buSzPts val="1200"/>
              <a:buNone/>
              <a:defRPr>
                <a:solidFill>
                  <a:schemeClr val="lt1"/>
                </a:solidFill>
              </a:defRPr>
            </a:lvl4pPr>
            <a:lvl5pPr marL="2286000" lvl="4" indent="-228600" algn="l">
              <a:lnSpc>
                <a:spcPct val="90000"/>
              </a:lnSpc>
              <a:spcBef>
                <a:spcPts val="700"/>
              </a:spcBef>
              <a:spcAft>
                <a:spcPts val="0"/>
              </a:spcAft>
              <a:buSzPts val="1200"/>
              <a:buNone/>
              <a:defRPr>
                <a:solidFill>
                  <a:schemeClr val="lt1"/>
                </a:solidFill>
              </a:defRPr>
            </a:lvl5pPr>
            <a:lvl6pPr marL="2743200" lvl="5" indent="-228600" algn="l">
              <a:lnSpc>
                <a:spcPct val="90000"/>
              </a:lnSpc>
              <a:spcBef>
                <a:spcPts val="700"/>
              </a:spcBef>
              <a:spcAft>
                <a:spcPts val="0"/>
              </a:spcAft>
              <a:buSzPts val="1200"/>
              <a:buNone/>
              <a:defRPr>
                <a:solidFill>
                  <a:schemeClr val="lt1"/>
                </a:solidFill>
              </a:defRPr>
            </a:lvl6pPr>
            <a:lvl7pPr marL="3200400" lvl="6" indent="-228600" algn="l">
              <a:lnSpc>
                <a:spcPct val="90000"/>
              </a:lnSpc>
              <a:spcBef>
                <a:spcPts val="700"/>
              </a:spcBef>
              <a:spcAft>
                <a:spcPts val="0"/>
              </a:spcAft>
              <a:buSzPts val="1200"/>
              <a:buNone/>
              <a:defRPr>
                <a:solidFill>
                  <a:schemeClr val="lt1"/>
                </a:solidFill>
              </a:defRPr>
            </a:lvl7pPr>
            <a:lvl8pPr marL="3657600" lvl="7" indent="-228600" algn="l">
              <a:lnSpc>
                <a:spcPct val="90000"/>
              </a:lnSpc>
              <a:spcBef>
                <a:spcPts val="700"/>
              </a:spcBef>
              <a:spcAft>
                <a:spcPts val="0"/>
              </a:spcAft>
              <a:buSzPts val="1200"/>
              <a:buNone/>
              <a:defRPr>
                <a:solidFill>
                  <a:schemeClr val="lt1"/>
                </a:solidFill>
              </a:defRPr>
            </a:lvl8pPr>
            <a:lvl9pPr marL="4114800" lvl="8" indent="-228600" algn="l">
              <a:lnSpc>
                <a:spcPct val="90000"/>
              </a:lnSpc>
              <a:spcBef>
                <a:spcPts val="700"/>
              </a:spcBef>
              <a:spcAft>
                <a:spcPts val="0"/>
              </a:spcAft>
              <a:buSzPts val="1200"/>
              <a:buNone/>
              <a:defRPr>
                <a:solidFill>
                  <a:schemeClr val="lt1"/>
                </a:solidFill>
              </a:defRPr>
            </a:lvl9pPr>
          </a:lstStyle>
          <a:p>
            <a:endParaRPr/>
          </a:p>
        </p:txBody>
      </p:sp>
      <p:sp>
        <p:nvSpPr>
          <p:cNvPr id="161" name="Google Shape;161;p21"/>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12423996"/>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accent1"/>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04800" y="1974292"/>
            <a:ext cx="8531352" cy="1691640"/>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4500"/>
              <a:buFont typeface="Kaushan Script"/>
              <a:buNone/>
              <a:defRPr sz="4500" b="0">
                <a:solidFill>
                  <a:schemeClr val="l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2"/>
          <p:cNvSpPr txBox="1">
            <a:spLocks noGrp="1"/>
          </p:cNvSpPr>
          <p:nvPr>
            <p:ph type="body" idx="1"/>
          </p:nvPr>
        </p:nvSpPr>
        <p:spPr>
          <a:xfrm>
            <a:off x="304800" y="3805561"/>
            <a:ext cx="8531352" cy="444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lt1"/>
              </a:buClr>
              <a:buSzPts val="1800"/>
              <a:buNone/>
              <a:defRPr sz="1800" b="1" i="0" u="none" strike="noStrike" cap="none">
                <a:solidFill>
                  <a:schemeClr val="lt1"/>
                </a:solidFill>
                <a:latin typeface="Arial"/>
                <a:ea typeface="Arial"/>
                <a:cs typeface="Arial"/>
                <a:sym typeface="Arial"/>
              </a:defRPr>
            </a:lvl1pPr>
            <a:lvl2pPr marL="914400" lvl="1" indent="-228600" algn="l">
              <a:lnSpc>
                <a:spcPct val="100000"/>
              </a:lnSpc>
              <a:spcBef>
                <a:spcPts val="700"/>
              </a:spcBef>
              <a:spcAft>
                <a:spcPts val="0"/>
              </a:spcAft>
              <a:buSzPts val="1800"/>
              <a:buNone/>
              <a:defRPr sz="1800">
                <a:solidFill>
                  <a:schemeClr val="lt1"/>
                </a:solidFill>
              </a:defRPr>
            </a:lvl2pPr>
            <a:lvl3pPr marL="1371600" lvl="2" indent="-228600" algn="l">
              <a:lnSpc>
                <a:spcPct val="100000"/>
              </a:lnSpc>
              <a:spcBef>
                <a:spcPts val="700"/>
              </a:spcBef>
              <a:spcAft>
                <a:spcPts val="0"/>
              </a:spcAft>
              <a:buSzPts val="1600"/>
              <a:buNone/>
              <a:defRPr sz="1600">
                <a:solidFill>
                  <a:schemeClr val="lt1"/>
                </a:solidFill>
              </a:defRPr>
            </a:lvl3pPr>
            <a:lvl4pPr marL="1828800" lvl="3" indent="-228600" algn="l">
              <a:lnSpc>
                <a:spcPct val="100000"/>
              </a:lnSpc>
              <a:spcBef>
                <a:spcPts val="700"/>
              </a:spcBef>
              <a:spcAft>
                <a:spcPts val="0"/>
              </a:spcAft>
              <a:buSzPts val="1400"/>
              <a:buNone/>
              <a:defRPr sz="1400">
                <a:solidFill>
                  <a:schemeClr val="lt1"/>
                </a:solidFill>
              </a:defRPr>
            </a:lvl4pPr>
            <a:lvl5pPr marL="2286000" lvl="4" indent="-228600" algn="l">
              <a:lnSpc>
                <a:spcPct val="100000"/>
              </a:lnSpc>
              <a:spcBef>
                <a:spcPts val="700"/>
              </a:spcBef>
              <a:spcAft>
                <a:spcPts val="0"/>
              </a:spcAft>
              <a:buSzPts val="1400"/>
              <a:buNone/>
              <a:defRPr sz="1400">
                <a:solidFill>
                  <a:schemeClr val="lt1"/>
                </a:solidFill>
              </a:defRPr>
            </a:lvl5pPr>
            <a:lvl6pPr marL="2743200" lvl="5" indent="-228600" algn="l">
              <a:spcBef>
                <a:spcPts val="700"/>
              </a:spcBef>
              <a:spcAft>
                <a:spcPts val="0"/>
              </a:spcAft>
              <a:buSzPts val="1400"/>
              <a:buNone/>
              <a:defRPr sz="1400">
                <a:solidFill>
                  <a:schemeClr val="lt1"/>
                </a:solidFill>
              </a:defRPr>
            </a:lvl6pPr>
            <a:lvl7pPr marL="3200400" lvl="6" indent="-228600" algn="l">
              <a:spcBef>
                <a:spcPts val="700"/>
              </a:spcBef>
              <a:spcAft>
                <a:spcPts val="0"/>
              </a:spcAft>
              <a:buSzPts val="1400"/>
              <a:buNone/>
              <a:defRPr sz="1400">
                <a:solidFill>
                  <a:schemeClr val="lt1"/>
                </a:solidFill>
              </a:defRPr>
            </a:lvl7pPr>
            <a:lvl8pPr marL="3657600" lvl="7" indent="-228600" algn="l">
              <a:spcBef>
                <a:spcPts val="700"/>
              </a:spcBef>
              <a:spcAft>
                <a:spcPts val="0"/>
              </a:spcAft>
              <a:buSzPts val="1400"/>
              <a:buNone/>
              <a:defRPr sz="1400">
                <a:solidFill>
                  <a:schemeClr val="lt1"/>
                </a:solidFill>
              </a:defRPr>
            </a:lvl8pPr>
            <a:lvl9pPr marL="4114800" lvl="8" indent="-228600" algn="l">
              <a:spcBef>
                <a:spcPts val="700"/>
              </a:spcBef>
              <a:spcAft>
                <a:spcPts val="0"/>
              </a:spcAft>
              <a:buSzPts val="1400"/>
              <a:buNone/>
              <a:defRPr sz="1400">
                <a:solidFill>
                  <a:schemeClr val="lt1"/>
                </a:solidFill>
              </a:defRPr>
            </a:lvl9pPr>
          </a:lstStyle>
          <a:p>
            <a:endParaRPr/>
          </a:p>
        </p:txBody>
      </p:sp>
    </p:spTree>
    <p:extLst>
      <p:ext uri="{BB962C8B-B14F-4D97-AF65-F5344CB8AC3E}">
        <p14:creationId xmlns:p14="http://schemas.microsoft.com/office/powerpoint/2010/main" val="1420490037"/>
      </p:ext>
    </p:extLst>
  </p:cSld>
  <p:clrMapOvr>
    <a:masterClrMapping/>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Section Header - Black">
  <p:cSld name="Section Header - Black">
    <p:bg>
      <p:bgPr>
        <a:solidFill>
          <a:schemeClr val="dk1"/>
        </a:solidFill>
        <a:effectLst/>
      </p:bgPr>
    </p:bg>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304800" y="1974316"/>
            <a:ext cx="8531352" cy="1691640"/>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4500"/>
              <a:buFont typeface="Kaushan Script"/>
              <a:buNone/>
              <a:defRPr sz="4500" b="0">
                <a:solidFill>
                  <a:schemeClr val="lt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3"/>
          <p:cNvSpPr txBox="1">
            <a:spLocks noGrp="1"/>
          </p:cNvSpPr>
          <p:nvPr>
            <p:ph type="body" idx="1"/>
          </p:nvPr>
        </p:nvSpPr>
        <p:spPr>
          <a:xfrm>
            <a:off x="304800" y="3805585"/>
            <a:ext cx="8531352" cy="444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lt1"/>
              </a:buClr>
              <a:buSzPts val="1800"/>
              <a:buNone/>
              <a:defRPr sz="1800" b="1" i="0" u="none" strike="noStrike" cap="none">
                <a:solidFill>
                  <a:schemeClr val="lt1"/>
                </a:solidFill>
                <a:latin typeface="Arial"/>
                <a:ea typeface="Arial"/>
                <a:cs typeface="Arial"/>
                <a:sym typeface="Arial"/>
              </a:defRPr>
            </a:lvl1pPr>
            <a:lvl2pPr marL="914400" lvl="1" indent="-228600" algn="l">
              <a:lnSpc>
                <a:spcPct val="100000"/>
              </a:lnSpc>
              <a:spcBef>
                <a:spcPts val="700"/>
              </a:spcBef>
              <a:spcAft>
                <a:spcPts val="0"/>
              </a:spcAft>
              <a:buSzPts val="1800"/>
              <a:buNone/>
              <a:defRPr sz="1800">
                <a:solidFill>
                  <a:schemeClr val="lt1"/>
                </a:solidFill>
              </a:defRPr>
            </a:lvl2pPr>
            <a:lvl3pPr marL="1371600" lvl="2" indent="-228600" algn="l">
              <a:lnSpc>
                <a:spcPct val="100000"/>
              </a:lnSpc>
              <a:spcBef>
                <a:spcPts val="700"/>
              </a:spcBef>
              <a:spcAft>
                <a:spcPts val="0"/>
              </a:spcAft>
              <a:buSzPts val="1600"/>
              <a:buNone/>
              <a:defRPr sz="1600">
                <a:solidFill>
                  <a:schemeClr val="lt1"/>
                </a:solidFill>
              </a:defRPr>
            </a:lvl3pPr>
            <a:lvl4pPr marL="1828800" lvl="3" indent="-228600" algn="l">
              <a:lnSpc>
                <a:spcPct val="100000"/>
              </a:lnSpc>
              <a:spcBef>
                <a:spcPts val="700"/>
              </a:spcBef>
              <a:spcAft>
                <a:spcPts val="0"/>
              </a:spcAft>
              <a:buSzPts val="1400"/>
              <a:buNone/>
              <a:defRPr sz="1400">
                <a:solidFill>
                  <a:schemeClr val="lt1"/>
                </a:solidFill>
              </a:defRPr>
            </a:lvl4pPr>
            <a:lvl5pPr marL="2286000" lvl="4" indent="-228600" algn="l">
              <a:lnSpc>
                <a:spcPct val="100000"/>
              </a:lnSpc>
              <a:spcBef>
                <a:spcPts val="700"/>
              </a:spcBef>
              <a:spcAft>
                <a:spcPts val="0"/>
              </a:spcAft>
              <a:buSzPts val="1400"/>
              <a:buNone/>
              <a:defRPr sz="1400">
                <a:solidFill>
                  <a:schemeClr val="lt1"/>
                </a:solidFill>
              </a:defRPr>
            </a:lvl5pPr>
            <a:lvl6pPr marL="2743200" lvl="5" indent="-228600" algn="l">
              <a:spcBef>
                <a:spcPts val="700"/>
              </a:spcBef>
              <a:spcAft>
                <a:spcPts val="0"/>
              </a:spcAft>
              <a:buSzPts val="1400"/>
              <a:buNone/>
              <a:defRPr sz="1400">
                <a:solidFill>
                  <a:schemeClr val="lt1"/>
                </a:solidFill>
              </a:defRPr>
            </a:lvl6pPr>
            <a:lvl7pPr marL="3200400" lvl="6" indent="-228600" algn="l">
              <a:spcBef>
                <a:spcPts val="700"/>
              </a:spcBef>
              <a:spcAft>
                <a:spcPts val="0"/>
              </a:spcAft>
              <a:buSzPts val="1400"/>
              <a:buNone/>
              <a:defRPr sz="1400">
                <a:solidFill>
                  <a:schemeClr val="lt1"/>
                </a:solidFill>
              </a:defRPr>
            </a:lvl7pPr>
            <a:lvl8pPr marL="3657600" lvl="7" indent="-228600" algn="l">
              <a:spcBef>
                <a:spcPts val="700"/>
              </a:spcBef>
              <a:spcAft>
                <a:spcPts val="0"/>
              </a:spcAft>
              <a:buSzPts val="1400"/>
              <a:buNone/>
              <a:defRPr sz="1400">
                <a:solidFill>
                  <a:schemeClr val="lt1"/>
                </a:solidFill>
              </a:defRPr>
            </a:lvl8pPr>
            <a:lvl9pPr marL="4114800" lvl="8" indent="-228600" algn="l">
              <a:spcBef>
                <a:spcPts val="700"/>
              </a:spcBef>
              <a:spcAft>
                <a:spcPts val="0"/>
              </a:spcAft>
              <a:buSzPts val="1400"/>
              <a:buNone/>
              <a:defRPr sz="1400">
                <a:solidFill>
                  <a:schemeClr val="lt1"/>
                </a:solidFill>
              </a:defRPr>
            </a:lvl9pPr>
          </a:lstStyle>
          <a:p>
            <a:endParaRPr/>
          </a:p>
        </p:txBody>
      </p:sp>
    </p:spTree>
    <p:extLst>
      <p:ext uri="{BB962C8B-B14F-4D97-AF65-F5344CB8AC3E}">
        <p14:creationId xmlns:p14="http://schemas.microsoft.com/office/powerpoint/2010/main" val="3005813737"/>
      </p:ext>
    </p:extLst>
  </p:cSld>
  <p:clrMapOvr>
    <a:masterClrMapping/>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Section Header - Yellow">
  <p:cSld name="Section Header - Yellow">
    <p:bg>
      <p:bgPr>
        <a:solidFill>
          <a:schemeClr val="accent2"/>
        </a:soli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04800" y="1974309"/>
            <a:ext cx="8531352" cy="1691640"/>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dk1"/>
              </a:buClr>
              <a:buSzPts val="4500"/>
              <a:buFont typeface="Kaushan Script"/>
              <a:buNone/>
              <a:defRPr sz="4500" b="0">
                <a:solidFill>
                  <a:schemeClr val="dk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4"/>
          <p:cNvSpPr txBox="1">
            <a:spLocks noGrp="1"/>
          </p:cNvSpPr>
          <p:nvPr>
            <p:ph type="body" idx="1"/>
          </p:nvPr>
        </p:nvSpPr>
        <p:spPr>
          <a:xfrm>
            <a:off x="304800" y="3805578"/>
            <a:ext cx="8531352" cy="444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800"/>
              <a:buNone/>
              <a:defRPr sz="1800" b="1" i="0" u="none" strike="noStrike" cap="none">
                <a:solidFill>
                  <a:schemeClr val="dk1"/>
                </a:solidFill>
                <a:latin typeface="Arial"/>
                <a:ea typeface="Arial"/>
                <a:cs typeface="Arial"/>
                <a:sym typeface="Arial"/>
              </a:defRPr>
            </a:lvl1pPr>
            <a:lvl2pPr marL="914400" lvl="1" indent="-228600" algn="l">
              <a:lnSpc>
                <a:spcPct val="100000"/>
              </a:lnSpc>
              <a:spcBef>
                <a:spcPts val="700"/>
              </a:spcBef>
              <a:spcAft>
                <a:spcPts val="0"/>
              </a:spcAft>
              <a:buSzPts val="1800"/>
              <a:buNone/>
              <a:defRPr sz="1800">
                <a:solidFill>
                  <a:srgbClr val="888888"/>
                </a:solidFill>
              </a:defRPr>
            </a:lvl2pPr>
            <a:lvl3pPr marL="1371600" lvl="2" indent="-228600" algn="l">
              <a:lnSpc>
                <a:spcPct val="100000"/>
              </a:lnSpc>
              <a:spcBef>
                <a:spcPts val="700"/>
              </a:spcBef>
              <a:spcAft>
                <a:spcPts val="0"/>
              </a:spcAft>
              <a:buSzPts val="1600"/>
              <a:buNone/>
              <a:defRPr sz="1600">
                <a:solidFill>
                  <a:srgbClr val="888888"/>
                </a:solidFill>
              </a:defRPr>
            </a:lvl3pPr>
            <a:lvl4pPr marL="1828800" lvl="3" indent="-228600" algn="l">
              <a:lnSpc>
                <a:spcPct val="100000"/>
              </a:lnSpc>
              <a:spcBef>
                <a:spcPts val="700"/>
              </a:spcBef>
              <a:spcAft>
                <a:spcPts val="0"/>
              </a:spcAft>
              <a:buSzPts val="1400"/>
              <a:buNone/>
              <a:defRPr sz="1400">
                <a:solidFill>
                  <a:srgbClr val="888888"/>
                </a:solidFill>
              </a:defRPr>
            </a:lvl4pPr>
            <a:lvl5pPr marL="2286000" lvl="4" indent="-228600" algn="l">
              <a:lnSpc>
                <a:spcPct val="100000"/>
              </a:lnSpc>
              <a:spcBef>
                <a:spcPts val="700"/>
              </a:spcBef>
              <a:spcAft>
                <a:spcPts val="0"/>
              </a:spcAft>
              <a:buSzPts val="1400"/>
              <a:buNone/>
              <a:defRPr sz="1400">
                <a:solidFill>
                  <a:srgbClr val="888888"/>
                </a:solidFill>
              </a:defRPr>
            </a:lvl5pPr>
            <a:lvl6pPr marL="2743200" lvl="5" indent="-228600" algn="l">
              <a:spcBef>
                <a:spcPts val="700"/>
              </a:spcBef>
              <a:spcAft>
                <a:spcPts val="0"/>
              </a:spcAft>
              <a:buSzPts val="1400"/>
              <a:buNone/>
              <a:defRPr sz="1400">
                <a:solidFill>
                  <a:srgbClr val="888888"/>
                </a:solidFill>
              </a:defRPr>
            </a:lvl6pPr>
            <a:lvl7pPr marL="3200400" lvl="6" indent="-228600" algn="l">
              <a:spcBef>
                <a:spcPts val="700"/>
              </a:spcBef>
              <a:spcAft>
                <a:spcPts val="0"/>
              </a:spcAft>
              <a:buSzPts val="1400"/>
              <a:buNone/>
              <a:defRPr sz="1400">
                <a:solidFill>
                  <a:srgbClr val="888888"/>
                </a:solidFill>
              </a:defRPr>
            </a:lvl7pPr>
            <a:lvl8pPr marL="3657600" lvl="7" indent="-228600" algn="l">
              <a:spcBef>
                <a:spcPts val="700"/>
              </a:spcBef>
              <a:spcAft>
                <a:spcPts val="0"/>
              </a:spcAft>
              <a:buSzPts val="1400"/>
              <a:buNone/>
              <a:defRPr sz="1400">
                <a:solidFill>
                  <a:srgbClr val="888888"/>
                </a:solidFill>
              </a:defRPr>
            </a:lvl8pPr>
            <a:lvl9pPr marL="4114800" lvl="8" indent="-228600" algn="l">
              <a:spcBef>
                <a:spcPts val="700"/>
              </a:spcBef>
              <a:spcAft>
                <a:spcPts val="0"/>
              </a:spcAft>
              <a:buSzPts val="1400"/>
              <a:buNone/>
              <a:defRPr sz="1400">
                <a:solidFill>
                  <a:srgbClr val="888888"/>
                </a:solidFill>
              </a:defRPr>
            </a:lvl9pPr>
          </a:lstStyle>
          <a:p>
            <a:endParaRPr/>
          </a:p>
        </p:txBody>
      </p:sp>
    </p:spTree>
    <p:extLst>
      <p:ext uri="{BB962C8B-B14F-4D97-AF65-F5344CB8AC3E}">
        <p14:creationId xmlns:p14="http://schemas.microsoft.com/office/powerpoint/2010/main" val="3192581860"/>
      </p:ext>
    </p:extLst>
  </p:cSld>
  <p:clrMapOvr>
    <a:masterClrMapping/>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Section Header - Pink">
  <p:cSld name="Section Header - Pink">
    <p:bg>
      <p:bgPr>
        <a:solidFill>
          <a:schemeClr val="accent4"/>
        </a:solidFill>
        <a:effectLst/>
      </p:bgPr>
    </p:bg>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04800" y="1974309"/>
            <a:ext cx="8531352" cy="1691640"/>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dk1"/>
              </a:buClr>
              <a:buSzPts val="4500"/>
              <a:buFont typeface="Kaushan Script"/>
              <a:buNone/>
              <a:defRPr sz="4500" b="0">
                <a:solidFill>
                  <a:schemeClr val="dk1"/>
                </a:solidFill>
                <a:latin typeface="Kaushan Script"/>
                <a:ea typeface="Kaushan Script"/>
                <a:cs typeface="Kaushan Script"/>
                <a:sym typeface="Kaushan Scri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5"/>
          <p:cNvSpPr txBox="1">
            <a:spLocks noGrp="1"/>
          </p:cNvSpPr>
          <p:nvPr>
            <p:ph type="body" idx="1"/>
          </p:nvPr>
        </p:nvSpPr>
        <p:spPr>
          <a:xfrm>
            <a:off x="304800" y="3805578"/>
            <a:ext cx="8531352" cy="444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800"/>
              <a:buNone/>
              <a:defRPr sz="1800" b="1" i="0" u="none" strike="noStrike" cap="none">
                <a:solidFill>
                  <a:schemeClr val="dk1"/>
                </a:solidFill>
                <a:latin typeface="Arial"/>
                <a:ea typeface="Arial"/>
                <a:cs typeface="Arial"/>
                <a:sym typeface="Arial"/>
              </a:defRPr>
            </a:lvl1pPr>
            <a:lvl2pPr marL="914400" lvl="1" indent="-228600" algn="l">
              <a:lnSpc>
                <a:spcPct val="100000"/>
              </a:lnSpc>
              <a:spcBef>
                <a:spcPts val="700"/>
              </a:spcBef>
              <a:spcAft>
                <a:spcPts val="0"/>
              </a:spcAft>
              <a:buSzPts val="1800"/>
              <a:buNone/>
              <a:defRPr sz="1800">
                <a:solidFill>
                  <a:srgbClr val="888888"/>
                </a:solidFill>
              </a:defRPr>
            </a:lvl2pPr>
            <a:lvl3pPr marL="1371600" lvl="2" indent="-228600" algn="l">
              <a:lnSpc>
                <a:spcPct val="100000"/>
              </a:lnSpc>
              <a:spcBef>
                <a:spcPts val="700"/>
              </a:spcBef>
              <a:spcAft>
                <a:spcPts val="0"/>
              </a:spcAft>
              <a:buSzPts val="1600"/>
              <a:buNone/>
              <a:defRPr sz="1600">
                <a:solidFill>
                  <a:srgbClr val="888888"/>
                </a:solidFill>
              </a:defRPr>
            </a:lvl3pPr>
            <a:lvl4pPr marL="1828800" lvl="3" indent="-228600" algn="l">
              <a:lnSpc>
                <a:spcPct val="100000"/>
              </a:lnSpc>
              <a:spcBef>
                <a:spcPts val="700"/>
              </a:spcBef>
              <a:spcAft>
                <a:spcPts val="0"/>
              </a:spcAft>
              <a:buSzPts val="1400"/>
              <a:buNone/>
              <a:defRPr sz="1400">
                <a:solidFill>
                  <a:srgbClr val="888888"/>
                </a:solidFill>
              </a:defRPr>
            </a:lvl4pPr>
            <a:lvl5pPr marL="2286000" lvl="4" indent="-228600" algn="l">
              <a:lnSpc>
                <a:spcPct val="100000"/>
              </a:lnSpc>
              <a:spcBef>
                <a:spcPts val="700"/>
              </a:spcBef>
              <a:spcAft>
                <a:spcPts val="0"/>
              </a:spcAft>
              <a:buSzPts val="1400"/>
              <a:buNone/>
              <a:defRPr sz="1400">
                <a:solidFill>
                  <a:srgbClr val="888888"/>
                </a:solidFill>
              </a:defRPr>
            </a:lvl5pPr>
            <a:lvl6pPr marL="2743200" lvl="5" indent="-228600" algn="l">
              <a:spcBef>
                <a:spcPts val="700"/>
              </a:spcBef>
              <a:spcAft>
                <a:spcPts val="0"/>
              </a:spcAft>
              <a:buSzPts val="1400"/>
              <a:buNone/>
              <a:defRPr sz="1400">
                <a:solidFill>
                  <a:srgbClr val="888888"/>
                </a:solidFill>
              </a:defRPr>
            </a:lvl6pPr>
            <a:lvl7pPr marL="3200400" lvl="6" indent="-228600" algn="l">
              <a:spcBef>
                <a:spcPts val="700"/>
              </a:spcBef>
              <a:spcAft>
                <a:spcPts val="0"/>
              </a:spcAft>
              <a:buSzPts val="1400"/>
              <a:buNone/>
              <a:defRPr sz="1400">
                <a:solidFill>
                  <a:srgbClr val="888888"/>
                </a:solidFill>
              </a:defRPr>
            </a:lvl7pPr>
            <a:lvl8pPr marL="3657600" lvl="7" indent="-228600" algn="l">
              <a:spcBef>
                <a:spcPts val="700"/>
              </a:spcBef>
              <a:spcAft>
                <a:spcPts val="0"/>
              </a:spcAft>
              <a:buSzPts val="1400"/>
              <a:buNone/>
              <a:defRPr sz="1400">
                <a:solidFill>
                  <a:srgbClr val="888888"/>
                </a:solidFill>
              </a:defRPr>
            </a:lvl8pPr>
            <a:lvl9pPr marL="4114800" lvl="8" indent="-228600" algn="l">
              <a:spcBef>
                <a:spcPts val="700"/>
              </a:spcBef>
              <a:spcAft>
                <a:spcPts val="0"/>
              </a:spcAft>
              <a:buSzPts val="1400"/>
              <a:buNone/>
              <a:defRPr sz="1400">
                <a:solidFill>
                  <a:srgbClr val="888888"/>
                </a:solidFill>
              </a:defRPr>
            </a:lvl9pPr>
          </a:lstStyle>
          <a:p>
            <a:endParaRPr/>
          </a:p>
        </p:txBody>
      </p:sp>
    </p:spTree>
    <p:extLst>
      <p:ext uri="{BB962C8B-B14F-4D97-AF65-F5344CB8AC3E}">
        <p14:creationId xmlns:p14="http://schemas.microsoft.com/office/powerpoint/2010/main" val="3065472027"/>
      </p:ext>
    </p:extLst>
  </p:cSld>
  <p:clrMapOvr>
    <a:masterClrMapping/>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4"/>
        <p:cNvGrpSpPr/>
        <p:nvPr/>
      </p:nvGrpSpPr>
      <p:grpSpPr>
        <a:xfrm>
          <a:off x="0" y="0"/>
          <a:ext cx="0" cy="0"/>
          <a:chOff x="0" y="0"/>
          <a:chExt cx="0" cy="0"/>
        </a:xfrm>
      </p:grpSpPr>
      <p:sp>
        <p:nvSpPr>
          <p:cNvPr id="175" name="Google Shape;175;p26"/>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76" name="Google Shape;176;p26"/>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305300662"/>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a:xfrm>
            <a:off x="1485900" y="6446520"/>
            <a:ext cx="6172200" cy="411480"/>
          </a:xfrm>
        </p:spPr>
        <p:txBody>
          <a:bodyPr/>
          <a:lstStyle/>
          <a:p>
            <a:r>
              <a:rPr lang="en-US"/>
              <a:t>FOR FINANCIAL PROFESSIONAL USE ONLY – NOT FOR PUBLIC DISTRIBUTION</a:t>
            </a:r>
            <a:endParaRPr/>
          </a:p>
        </p:txBody>
      </p:sp>
      <p:sp>
        <p:nvSpPr>
          <p:cNvPr id="17" name="source 4">
            <a:extLst>
              <a:ext uri="{FF2B5EF4-FFF2-40B4-BE49-F238E27FC236}">
                <a16:creationId xmlns:a16="http://schemas.microsoft.com/office/drawing/2014/main" id="{543CD977-88BE-4B27-91E5-A62F8A9B22B8}"/>
              </a:ext>
            </a:extLst>
          </p:cNvPr>
          <p:cNvSpPr>
            <a:spLocks noGrp="1"/>
          </p:cNvSpPr>
          <p:nvPr>
            <p:ph type="body" sz="quarter" idx="17" hasCustomPrompt="1"/>
          </p:nvPr>
        </p:nvSpPr>
        <p:spPr>
          <a:xfrm>
            <a:off x="4720032" y="614859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rPr dirty="0"/>
              <a:t>Insert source or footnote text here</a:t>
            </a:r>
          </a:p>
        </p:txBody>
      </p:sp>
      <p:sp>
        <p:nvSpPr>
          <p:cNvPr id="19" name="Content Placeholder 4">
            <a:extLst>
              <a:ext uri="{FF2B5EF4-FFF2-40B4-BE49-F238E27FC236}">
                <a16:creationId xmlns:a16="http://schemas.microsoft.com/office/drawing/2014/main" id="{057BFC6C-374D-4DAD-8D66-0BD9A4039A66}"/>
              </a:ext>
            </a:extLst>
          </p:cNvPr>
          <p:cNvSpPr>
            <a:spLocks noGrp="1"/>
          </p:cNvSpPr>
          <p:nvPr>
            <p:ph sz="quarter" idx="40" hasCustomPrompt="1"/>
          </p:nvPr>
        </p:nvSpPr>
        <p:spPr>
          <a:xfrm>
            <a:off x="4720032" y="4145246"/>
            <a:ext cx="4078224" cy="1796365"/>
          </a:xfrm>
        </p:spPr>
        <p:txBody>
          <a:bodyPr lIns="13716" rIns="13716"/>
          <a:lstStyle>
            <a:lvl1pPr>
              <a:defRPr sz="900" b="1" baseline="0"/>
            </a:lvl1pPr>
          </a:lstStyle>
          <a:p>
            <a:pPr lvl="0"/>
            <a:r>
              <a:rPr dirty="0"/>
              <a:t>Click on the icon to insert content</a:t>
            </a:r>
          </a:p>
          <a:p>
            <a:pPr lvl="1"/>
            <a:r>
              <a:rPr dirty="0"/>
              <a:t>Second level</a:t>
            </a:r>
          </a:p>
        </p:txBody>
      </p:sp>
      <p:sp>
        <p:nvSpPr>
          <p:cNvPr id="20" name="Text Placeholder 4">
            <a:extLst>
              <a:ext uri="{FF2B5EF4-FFF2-40B4-BE49-F238E27FC236}">
                <a16:creationId xmlns:a16="http://schemas.microsoft.com/office/drawing/2014/main" id="{A5350256-463D-4D72-B2EC-3EBCD9DC26E1}"/>
              </a:ext>
            </a:extLst>
          </p:cNvPr>
          <p:cNvSpPr>
            <a:spLocks noGrp="1"/>
          </p:cNvSpPr>
          <p:nvPr>
            <p:ph type="body" sz="quarter" idx="39" hasCustomPrompt="1"/>
          </p:nvPr>
        </p:nvSpPr>
        <p:spPr>
          <a:xfrm>
            <a:off x="4720032" y="382034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Chart/table title (14pt BLK Fort Extrabold)</a:t>
            </a:r>
          </a:p>
        </p:txBody>
      </p:sp>
      <p:sp>
        <p:nvSpPr>
          <p:cNvPr id="21" name="source 3">
            <a:extLst>
              <a:ext uri="{FF2B5EF4-FFF2-40B4-BE49-F238E27FC236}">
                <a16:creationId xmlns:a16="http://schemas.microsoft.com/office/drawing/2014/main" id="{E0F50B39-32FE-42CD-815E-E68CCAA093C0}"/>
              </a:ext>
            </a:extLst>
          </p:cNvPr>
          <p:cNvSpPr>
            <a:spLocks noGrp="1"/>
          </p:cNvSpPr>
          <p:nvPr>
            <p:ph type="body" sz="quarter" idx="12" hasCustomPrompt="1"/>
          </p:nvPr>
        </p:nvSpPr>
        <p:spPr>
          <a:xfrm>
            <a:off x="355980" y="614859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22" name="Content Placeholder 3">
            <a:extLst>
              <a:ext uri="{FF2B5EF4-FFF2-40B4-BE49-F238E27FC236}">
                <a16:creationId xmlns:a16="http://schemas.microsoft.com/office/drawing/2014/main" id="{54E88002-B8A6-496C-89FC-22BB99C593D0}"/>
              </a:ext>
            </a:extLst>
          </p:cNvPr>
          <p:cNvSpPr>
            <a:spLocks noGrp="1"/>
          </p:cNvSpPr>
          <p:nvPr>
            <p:ph sz="quarter" idx="37" hasCustomPrompt="1"/>
          </p:nvPr>
        </p:nvSpPr>
        <p:spPr>
          <a:xfrm>
            <a:off x="355980" y="4145246"/>
            <a:ext cx="4078224" cy="1796365"/>
          </a:xfrm>
        </p:spPr>
        <p:txBody>
          <a:bodyPr lIns="13716" rIns="13716"/>
          <a:lstStyle>
            <a:lvl1pPr>
              <a:defRPr sz="900" b="1" baseline="0"/>
            </a:lvl1pPr>
          </a:lstStyle>
          <a:p>
            <a:pPr lvl="0"/>
            <a:r>
              <a:t>Click on the icon to insert content</a:t>
            </a:r>
          </a:p>
          <a:p>
            <a:pPr lvl="1"/>
            <a:r>
              <a:t>Second level</a:t>
            </a:r>
          </a:p>
        </p:txBody>
      </p:sp>
      <p:sp>
        <p:nvSpPr>
          <p:cNvPr id="23" name="Text Placeholder 3">
            <a:extLst>
              <a:ext uri="{FF2B5EF4-FFF2-40B4-BE49-F238E27FC236}">
                <a16:creationId xmlns:a16="http://schemas.microsoft.com/office/drawing/2014/main" id="{9AC59C3B-2AD8-4614-B9EB-375562F9DC98}"/>
              </a:ext>
            </a:extLst>
          </p:cNvPr>
          <p:cNvSpPr>
            <a:spLocks noGrp="1"/>
          </p:cNvSpPr>
          <p:nvPr>
            <p:ph type="body" sz="quarter" idx="36" hasCustomPrompt="1"/>
          </p:nvPr>
        </p:nvSpPr>
        <p:spPr>
          <a:xfrm>
            <a:off x="355980" y="382034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Chart/table title (14pt BLK Fort Extrabold)</a:t>
            </a:r>
          </a:p>
        </p:txBody>
      </p:sp>
      <p:sp>
        <p:nvSpPr>
          <p:cNvPr id="32" name="source 2">
            <a:extLst>
              <a:ext uri="{FF2B5EF4-FFF2-40B4-BE49-F238E27FC236}">
                <a16:creationId xmlns:a16="http://schemas.microsoft.com/office/drawing/2014/main" id="{D89C8286-67DE-4190-A478-66493977DB77}"/>
              </a:ext>
            </a:extLst>
          </p:cNvPr>
          <p:cNvSpPr>
            <a:spLocks noGrp="1"/>
          </p:cNvSpPr>
          <p:nvPr>
            <p:ph type="body" sz="quarter" idx="32" hasCustomPrompt="1"/>
          </p:nvPr>
        </p:nvSpPr>
        <p:spPr>
          <a:xfrm>
            <a:off x="4720032" y="349465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36" name="Content Placeholder 2">
            <a:extLst>
              <a:ext uri="{FF2B5EF4-FFF2-40B4-BE49-F238E27FC236}">
                <a16:creationId xmlns:a16="http://schemas.microsoft.com/office/drawing/2014/main" id="{E39D088E-4A15-4C82-A7C5-37570FEA793C}"/>
              </a:ext>
            </a:extLst>
          </p:cNvPr>
          <p:cNvSpPr>
            <a:spLocks noGrp="1"/>
          </p:cNvSpPr>
          <p:nvPr>
            <p:ph sz="quarter" idx="34" hasCustomPrompt="1"/>
          </p:nvPr>
        </p:nvSpPr>
        <p:spPr>
          <a:xfrm>
            <a:off x="4720032" y="1491305"/>
            <a:ext cx="4078224" cy="1796400"/>
          </a:xfrm>
        </p:spPr>
        <p:txBody>
          <a:bodyPr lIns="13716" rIns="13716"/>
          <a:lstStyle>
            <a:lvl1pPr>
              <a:defRPr sz="900" b="1" baseline="0"/>
            </a:lvl1pPr>
          </a:lstStyle>
          <a:p>
            <a:pPr lvl="0"/>
            <a:r>
              <a:t>Click on the icon to insert content</a:t>
            </a:r>
          </a:p>
          <a:p>
            <a:pPr lvl="1"/>
            <a:r>
              <a:t>Second level</a:t>
            </a:r>
          </a:p>
        </p:txBody>
      </p:sp>
      <p:sp>
        <p:nvSpPr>
          <p:cNvPr id="37" name="Text Placeholder 2">
            <a:extLst>
              <a:ext uri="{FF2B5EF4-FFF2-40B4-BE49-F238E27FC236}">
                <a16:creationId xmlns:a16="http://schemas.microsoft.com/office/drawing/2014/main" id="{FE95037C-D829-427F-91C3-87AA9C016094}"/>
              </a:ext>
            </a:extLst>
          </p:cNvPr>
          <p:cNvSpPr>
            <a:spLocks noGrp="1"/>
          </p:cNvSpPr>
          <p:nvPr>
            <p:ph type="body" sz="quarter" idx="33" hasCustomPrompt="1"/>
          </p:nvPr>
        </p:nvSpPr>
        <p:spPr>
          <a:xfrm>
            <a:off x="4720032"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Chart/table title (14pt BLK Fort Extrabold)</a:t>
            </a:r>
          </a:p>
        </p:txBody>
      </p:sp>
      <p:sp>
        <p:nvSpPr>
          <p:cNvPr id="38" name="source 1">
            <a:extLst>
              <a:ext uri="{FF2B5EF4-FFF2-40B4-BE49-F238E27FC236}">
                <a16:creationId xmlns:a16="http://schemas.microsoft.com/office/drawing/2014/main" id="{47F6E18B-6CA8-4A4C-A097-4ACB5CC5C77F}"/>
              </a:ext>
            </a:extLst>
          </p:cNvPr>
          <p:cNvSpPr>
            <a:spLocks noGrp="1"/>
          </p:cNvSpPr>
          <p:nvPr>
            <p:ph type="body" sz="quarter" idx="16" hasCustomPrompt="1"/>
          </p:nvPr>
        </p:nvSpPr>
        <p:spPr>
          <a:xfrm>
            <a:off x="355980" y="349465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39" name="Content Placeholder 1">
            <a:extLst>
              <a:ext uri="{FF2B5EF4-FFF2-40B4-BE49-F238E27FC236}">
                <a16:creationId xmlns:a16="http://schemas.microsoft.com/office/drawing/2014/main" id="{8648968E-E85A-4941-8E53-008987541FD6}"/>
              </a:ext>
            </a:extLst>
          </p:cNvPr>
          <p:cNvSpPr>
            <a:spLocks noGrp="1"/>
          </p:cNvSpPr>
          <p:nvPr>
            <p:ph sz="quarter" idx="24" hasCustomPrompt="1"/>
          </p:nvPr>
        </p:nvSpPr>
        <p:spPr>
          <a:xfrm>
            <a:off x="355980" y="1491305"/>
            <a:ext cx="4078224" cy="1796400"/>
          </a:xfrm>
        </p:spPr>
        <p:txBody>
          <a:bodyPr lIns="13716" rIns="13716"/>
          <a:lstStyle>
            <a:lvl1pPr>
              <a:defRPr sz="900" b="1" baseline="0"/>
            </a:lvl1pPr>
          </a:lstStyle>
          <a:p>
            <a:pPr lvl="0"/>
            <a:r>
              <a:t>Click on the icon to insert content</a:t>
            </a:r>
          </a:p>
          <a:p>
            <a:pPr lvl="1"/>
            <a:r>
              <a:t>Second level</a:t>
            </a:r>
          </a:p>
        </p:txBody>
      </p:sp>
      <p:sp>
        <p:nvSpPr>
          <p:cNvPr id="40" name="Text Placeholder 1">
            <a:extLst>
              <a:ext uri="{FF2B5EF4-FFF2-40B4-BE49-F238E27FC236}">
                <a16:creationId xmlns:a16="http://schemas.microsoft.com/office/drawing/2014/main" id="{21B8E433-747A-4270-B396-D624FA809865}"/>
              </a:ext>
            </a:extLst>
          </p:cNvPr>
          <p:cNvSpPr>
            <a:spLocks noGrp="1"/>
          </p:cNvSpPr>
          <p:nvPr>
            <p:ph type="body" sz="quarter" idx="23" hasCustomPrompt="1"/>
          </p:nvPr>
        </p:nvSpPr>
        <p:spPr>
          <a:xfrm>
            <a:off x="355980"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a:t>
            </a:r>
            <a:r>
              <a:rPr dirty="0"/>
              <a:t>/table title (1</a:t>
            </a:r>
            <a:r>
              <a:rPr lang="en-US" dirty="0"/>
              <a:t>4</a:t>
            </a:r>
            <a:r>
              <a:rPr dirty="0"/>
              <a:t>pt BLK Fort </a:t>
            </a:r>
            <a:r>
              <a:rPr lang="en-US" dirty="0"/>
              <a:t>Extrabold</a:t>
            </a:r>
            <a:r>
              <a:rPr dirty="0"/>
              <a:t>)</a:t>
            </a:r>
          </a:p>
        </p:txBody>
      </p:sp>
      <p:sp>
        <p:nvSpPr>
          <p:cNvPr id="42" name="Title 2">
            <a:extLst>
              <a:ext uri="{FF2B5EF4-FFF2-40B4-BE49-F238E27FC236}">
                <a16:creationId xmlns:a16="http://schemas.microsoft.com/office/drawing/2014/main" id="{9EB6E8D1-216A-4996-9601-ECA1829AA4A9}"/>
              </a:ext>
            </a:extLst>
          </p:cNvPr>
          <p:cNvSpPr>
            <a:spLocks noGrp="1"/>
          </p:cNvSpPr>
          <p:nvPr>
            <p:ph type="title"/>
          </p:nvPr>
        </p:nvSpPr>
        <p:spPr>
          <a:xfrm>
            <a:off x="344043" y="386133"/>
            <a:ext cx="8455914" cy="603179"/>
          </a:xfrm>
        </p:spPr>
        <p:txBody>
          <a:bodyPr/>
          <a:lstStyle/>
          <a:p>
            <a:r>
              <a:rPr lang="en-US"/>
              <a:t>Click to edit Master title style</a:t>
            </a:r>
            <a:endParaRPr/>
          </a:p>
        </p:txBody>
      </p:sp>
    </p:spTree>
    <p:extLst>
      <p:ext uri="{BB962C8B-B14F-4D97-AF65-F5344CB8AC3E}">
        <p14:creationId xmlns:p14="http://schemas.microsoft.com/office/powerpoint/2010/main" val="23171579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lank - Black">
  <p:cSld name="Blank - Black">
    <p:bg>
      <p:bgPr>
        <a:solidFill>
          <a:schemeClr val="dk1"/>
        </a:solidFill>
        <a:effectLst/>
      </p:bgPr>
    </p:bg>
    <p:spTree>
      <p:nvGrpSpPr>
        <p:cNvPr id="1" name="Shape 177"/>
        <p:cNvGrpSpPr/>
        <p:nvPr/>
      </p:nvGrpSpPr>
      <p:grpSpPr>
        <a:xfrm>
          <a:off x="0" y="0"/>
          <a:ext cx="0" cy="0"/>
          <a:chOff x="0" y="0"/>
          <a:chExt cx="0" cy="0"/>
        </a:xfrm>
      </p:grpSpPr>
      <p:sp>
        <p:nvSpPr>
          <p:cNvPr id="178" name="Google Shape;178;p27"/>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79" name="Google Shape;179;p27"/>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87508325"/>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Blank - Orange">
  <p:cSld name="Blank - Orange">
    <p:bg>
      <p:bgPr>
        <a:solidFill>
          <a:schemeClr val="accent1"/>
        </a:solidFill>
        <a:effectLst/>
      </p:bgPr>
    </p:bg>
    <p:spTree>
      <p:nvGrpSpPr>
        <p:cNvPr id="1" name="Shape 180"/>
        <p:cNvGrpSpPr/>
        <p:nvPr/>
      </p:nvGrpSpPr>
      <p:grpSpPr>
        <a:xfrm>
          <a:off x="0" y="0"/>
          <a:ext cx="0" cy="0"/>
          <a:chOff x="0" y="0"/>
          <a:chExt cx="0" cy="0"/>
        </a:xfrm>
      </p:grpSpPr>
      <p:sp>
        <p:nvSpPr>
          <p:cNvPr id="181" name="Google Shape;181;p28"/>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82" name="Google Shape;182;p28"/>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69658772"/>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ank - Yellow">
  <p:cSld name="Blank - Yellow">
    <p:bg>
      <p:bgPr>
        <a:solidFill>
          <a:schemeClr val="accent2"/>
        </a:solidFill>
        <a:effectLst/>
      </p:bgPr>
    </p:bg>
    <p:spTree>
      <p:nvGrpSpPr>
        <p:cNvPr id="1" name="Shape 183"/>
        <p:cNvGrpSpPr/>
        <p:nvPr/>
      </p:nvGrpSpPr>
      <p:grpSpPr>
        <a:xfrm>
          <a:off x="0" y="0"/>
          <a:ext cx="0" cy="0"/>
          <a:chOff x="0" y="0"/>
          <a:chExt cx="0" cy="0"/>
        </a:xfrm>
      </p:grpSpPr>
      <p:sp>
        <p:nvSpPr>
          <p:cNvPr id="184" name="Google Shape;184;p29"/>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85" name="Google Shape;185;p29"/>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238409089"/>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lank - Pink">
  <p:cSld name="Blank - Pink">
    <p:bg>
      <p:bgPr>
        <a:solidFill>
          <a:schemeClr val="accent4"/>
        </a:solidFill>
        <a:effectLst/>
      </p:bgPr>
    </p:bg>
    <p:spTree>
      <p:nvGrpSpPr>
        <p:cNvPr id="1" name="Shape 186"/>
        <p:cNvGrpSpPr/>
        <p:nvPr/>
      </p:nvGrpSpPr>
      <p:grpSpPr>
        <a:xfrm>
          <a:off x="0" y="0"/>
          <a:ext cx="0" cy="0"/>
          <a:chOff x="0" y="0"/>
          <a:chExt cx="0" cy="0"/>
        </a:xfrm>
      </p:grpSpPr>
      <p:sp>
        <p:nvSpPr>
          <p:cNvPr id="187" name="Google Shape;187;p30"/>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88" name="Google Shape;188;p30"/>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587527727"/>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31"/>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92" name="Google Shape;192;p31"/>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1"/>
          <p:cNvSpPr txBox="1">
            <a:spLocks noGrp="1"/>
          </p:cNvSpPr>
          <p:nvPr>
            <p:ph type="body" idx="1"/>
          </p:nvPr>
        </p:nvSpPr>
        <p:spPr>
          <a:xfrm>
            <a:off x="304800" y="1090284"/>
            <a:ext cx="8534400" cy="493776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700"/>
              </a:spcBef>
              <a:spcAft>
                <a:spcPts val="0"/>
              </a:spcAft>
              <a:buClr>
                <a:schemeClr val="dk1"/>
              </a:buClr>
              <a:buSzPts val="1400"/>
              <a:buFont typeface="Kaushan Script"/>
              <a:buAutoNum type="arabicPeriod"/>
              <a:defRPr/>
            </a:lvl1pPr>
            <a:lvl2pPr marL="914400" lvl="1" indent="-342900" algn="l">
              <a:lnSpc>
                <a:spcPct val="100000"/>
              </a:lnSpc>
              <a:spcBef>
                <a:spcPts val="700"/>
              </a:spcBef>
              <a:spcAft>
                <a:spcPts val="0"/>
              </a:spcAft>
              <a:buSzPts val="1800"/>
              <a:buChar char="•"/>
              <a:defRPr/>
            </a:lvl2pPr>
            <a:lvl3pPr marL="1371600" lvl="2" indent="-304800" algn="l">
              <a:lnSpc>
                <a:spcPct val="100000"/>
              </a:lnSpc>
              <a:spcBef>
                <a:spcPts val="700"/>
              </a:spcBef>
              <a:spcAft>
                <a:spcPts val="0"/>
              </a:spcAft>
              <a:buSzPts val="1200"/>
              <a:buChar char="–"/>
              <a:defRPr/>
            </a:lvl3pPr>
            <a:lvl4pPr marL="1828800" lvl="3" indent="-304800" algn="l">
              <a:lnSpc>
                <a:spcPct val="100000"/>
              </a:lnSpc>
              <a:spcBef>
                <a:spcPts val="700"/>
              </a:spcBef>
              <a:spcAft>
                <a:spcPts val="0"/>
              </a:spcAft>
              <a:buSzPts val="1200"/>
              <a:buChar char="•"/>
              <a:defRPr/>
            </a:lvl4pPr>
            <a:lvl5pPr marL="2286000" lvl="4" indent="-304800" algn="l">
              <a:lnSpc>
                <a:spcPct val="100000"/>
              </a:lnSpc>
              <a:spcBef>
                <a:spcPts val="700"/>
              </a:spcBef>
              <a:spcAft>
                <a:spcPts val="0"/>
              </a:spcAft>
              <a:buSzPts val="1200"/>
              <a:buChar char="–"/>
              <a:defRPr/>
            </a:lvl5pPr>
            <a:lvl6pPr marL="2743200" lvl="5" indent="-342900" algn="l">
              <a:spcBef>
                <a:spcPts val="700"/>
              </a:spcBef>
              <a:spcAft>
                <a:spcPts val="0"/>
              </a:spcAft>
              <a:buSzPts val="1800"/>
              <a:buChar char="•"/>
              <a:defRPr/>
            </a:lvl6pPr>
            <a:lvl7pPr marL="3200400" lvl="6" indent="-342900" algn="l">
              <a:spcBef>
                <a:spcPts val="700"/>
              </a:spcBef>
              <a:spcAft>
                <a:spcPts val="0"/>
              </a:spcAft>
              <a:buSzPts val="1800"/>
              <a:buChar char="–"/>
              <a:defRPr/>
            </a:lvl7pPr>
            <a:lvl8pPr marL="3657600" lvl="7" indent="-342900" algn="l">
              <a:spcBef>
                <a:spcPts val="700"/>
              </a:spcBef>
              <a:spcAft>
                <a:spcPts val="0"/>
              </a:spcAft>
              <a:buSzPts val="1800"/>
              <a:buChar char="•"/>
              <a:defRPr/>
            </a:lvl8pPr>
            <a:lvl9pPr marL="4114800" lvl="8" indent="-342900" algn="l">
              <a:spcBef>
                <a:spcPts val="700"/>
              </a:spcBef>
              <a:spcAft>
                <a:spcPts val="0"/>
              </a:spcAft>
              <a:buSzPts val="1800"/>
              <a:buChar char="–"/>
              <a:defRPr/>
            </a:lvl9pPr>
          </a:lstStyle>
          <a:p>
            <a:endParaRPr/>
          </a:p>
        </p:txBody>
      </p:sp>
    </p:spTree>
    <p:extLst>
      <p:ext uri="{BB962C8B-B14F-4D97-AF65-F5344CB8AC3E}">
        <p14:creationId xmlns:p14="http://schemas.microsoft.com/office/powerpoint/2010/main" val="548346965"/>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Compliance ">
  <p:cSld name="Compliance ">
    <p:spTree>
      <p:nvGrpSpPr>
        <p:cNvPr id="1" name="Shape 194"/>
        <p:cNvGrpSpPr/>
        <p:nvPr/>
      </p:nvGrpSpPr>
      <p:grpSpPr>
        <a:xfrm>
          <a:off x="0" y="0"/>
          <a:ext cx="0" cy="0"/>
          <a:chOff x="0" y="0"/>
          <a:chExt cx="0" cy="0"/>
        </a:xfrm>
      </p:grpSpPr>
      <p:sp>
        <p:nvSpPr>
          <p:cNvPr id="195" name="Google Shape;195;p32"/>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
        <p:nvSpPr>
          <p:cNvPr id="196" name="Google Shape;196;p32"/>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2"/>
          <p:cNvSpPr txBox="1">
            <a:spLocks noGrp="1"/>
          </p:cNvSpPr>
          <p:nvPr>
            <p:ph type="body" idx="1"/>
          </p:nvPr>
        </p:nvSpPr>
        <p:spPr>
          <a:xfrm>
            <a:off x="304800" y="1082674"/>
            <a:ext cx="8534400" cy="49377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2"/>
              </a:buClr>
              <a:buSzPts val="800"/>
              <a:buNone/>
              <a:defRPr sz="800" b="0"/>
            </a:lvl1pPr>
            <a:lvl2pPr marL="914400" lvl="1" indent="-279400" algn="l">
              <a:lnSpc>
                <a:spcPct val="100000"/>
              </a:lnSpc>
              <a:spcBef>
                <a:spcPts val="700"/>
              </a:spcBef>
              <a:spcAft>
                <a:spcPts val="0"/>
              </a:spcAft>
              <a:buSzPts val="800"/>
              <a:buChar char="•"/>
              <a:defRPr sz="800"/>
            </a:lvl2pPr>
            <a:lvl3pPr marL="1371600" lvl="2" indent="-279400" algn="l">
              <a:lnSpc>
                <a:spcPct val="100000"/>
              </a:lnSpc>
              <a:spcBef>
                <a:spcPts val="700"/>
              </a:spcBef>
              <a:spcAft>
                <a:spcPts val="0"/>
              </a:spcAft>
              <a:buSzPts val="800"/>
              <a:buChar char="–"/>
              <a:defRPr sz="800"/>
            </a:lvl3pPr>
            <a:lvl4pPr marL="1828800" lvl="3" indent="-279400" algn="l">
              <a:lnSpc>
                <a:spcPct val="100000"/>
              </a:lnSpc>
              <a:spcBef>
                <a:spcPts val="700"/>
              </a:spcBef>
              <a:spcAft>
                <a:spcPts val="0"/>
              </a:spcAft>
              <a:buSzPts val="800"/>
              <a:buChar char="•"/>
              <a:defRPr sz="800"/>
            </a:lvl4pPr>
            <a:lvl5pPr marL="2286000" lvl="4" indent="-279400" algn="l">
              <a:lnSpc>
                <a:spcPct val="100000"/>
              </a:lnSpc>
              <a:spcBef>
                <a:spcPts val="700"/>
              </a:spcBef>
              <a:spcAft>
                <a:spcPts val="0"/>
              </a:spcAft>
              <a:buSzPts val="800"/>
              <a:buChar char="–"/>
              <a:defRPr sz="800"/>
            </a:lvl5pPr>
            <a:lvl6pPr marL="2743200" lvl="5" indent="-279400" algn="l">
              <a:spcBef>
                <a:spcPts val="700"/>
              </a:spcBef>
              <a:spcAft>
                <a:spcPts val="0"/>
              </a:spcAft>
              <a:buSzPts val="800"/>
              <a:buChar char="•"/>
              <a:defRPr sz="800">
                <a:latin typeface="Arial"/>
                <a:ea typeface="Arial"/>
                <a:cs typeface="Arial"/>
                <a:sym typeface="Arial"/>
              </a:defRPr>
            </a:lvl6pPr>
            <a:lvl7pPr marL="3200400" lvl="6" indent="-279400" algn="l">
              <a:spcBef>
                <a:spcPts val="700"/>
              </a:spcBef>
              <a:spcAft>
                <a:spcPts val="0"/>
              </a:spcAft>
              <a:buSzPts val="800"/>
              <a:buChar char="–"/>
              <a:defRPr sz="800">
                <a:latin typeface="Arial"/>
                <a:ea typeface="Arial"/>
                <a:cs typeface="Arial"/>
                <a:sym typeface="Arial"/>
              </a:defRPr>
            </a:lvl7pPr>
            <a:lvl8pPr marL="3657600" lvl="7" indent="-279400" algn="l">
              <a:spcBef>
                <a:spcPts val="700"/>
              </a:spcBef>
              <a:spcAft>
                <a:spcPts val="0"/>
              </a:spcAft>
              <a:buSzPts val="800"/>
              <a:buChar char="•"/>
              <a:defRPr sz="800">
                <a:latin typeface="Arial"/>
                <a:ea typeface="Arial"/>
                <a:cs typeface="Arial"/>
                <a:sym typeface="Arial"/>
              </a:defRPr>
            </a:lvl8pPr>
            <a:lvl9pPr marL="4114800" lvl="8" indent="-279400" algn="l">
              <a:spcBef>
                <a:spcPts val="700"/>
              </a:spcBef>
              <a:spcAft>
                <a:spcPts val="0"/>
              </a:spcAft>
              <a:buSzPts val="800"/>
              <a:buChar char="–"/>
              <a:defRPr sz="800">
                <a:latin typeface="Arial"/>
                <a:ea typeface="Arial"/>
                <a:cs typeface="Arial"/>
                <a:sym typeface="Arial"/>
              </a:defRPr>
            </a:lvl9pPr>
          </a:lstStyle>
          <a:p>
            <a:endParaRPr/>
          </a:p>
        </p:txBody>
      </p:sp>
      <p:sp>
        <p:nvSpPr>
          <p:cNvPr id="198" name="Google Shape;198;p32"/>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6354889"/>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
        <p:nvSpPr>
          <p:cNvPr id="6" name="Text Placeholder 5">
            <a:extLst>
              <a:ext uri="{FF2B5EF4-FFF2-40B4-BE49-F238E27FC236}">
                <a16:creationId xmlns:a16="http://schemas.microsoft.com/office/drawing/2014/main" id="{EFB21076-AEC5-4B30-853F-17584F9CF54E}"/>
              </a:ext>
            </a:extLst>
          </p:cNvPr>
          <p:cNvSpPr>
            <a:spLocks noGrp="1"/>
          </p:cNvSpPr>
          <p:nvPr>
            <p:ph type="body" sz="quarter" idx="13" hasCustomPrompt="1"/>
          </p:nvPr>
        </p:nvSpPr>
        <p:spPr>
          <a:xfrm>
            <a:off x="1789012" y="1222207"/>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b="0">
                <a:solidFill>
                  <a:schemeClr val="tx1"/>
                </a:solidFill>
                <a:latin typeface="BLK Fort Extrabold" panose="020B0903030202060203" pitchFamily="34" charset="0"/>
              </a:defRPr>
            </a:lvl1pPr>
            <a:lvl2pPr marL="0" indent="0">
              <a:lnSpc>
                <a:spcPct val="90000"/>
              </a:lnSpc>
              <a:spcBef>
                <a:spcPts val="525"/>
              </a:spcBef>
              <a:spcAft>
                <a:spcPts val="0"/>
              </a:spcAft>
              <a:buNone/>
              <a:defRPr b="0">
                <a:solidFill>
                  <a:schemeClr val="bg1"/>
                </a:solidFill>
              </a:defRPr>
            </a:lvl2pPr>
            <a:lvl3pPr marL="0" indent="0">
              <a:lnSpc>
                <a:spcPct val="90000"/>
              </a:lnSpc>
              <a:spcBef>
                <a:spcPts val="525"/>
              </a:spcBef>
              <a:spcAft>
                <a:spcPts val="0"/>
              </a:spcAft>
              <a:buNone/>
              <a:defRPr b="0">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7" name="Text Placeholder 5">
            <a:extLst>
              <a:ext uri="{FF2B5EF4-FFF2-40B4-BE49-F238E27FC236}">
                <a16:creationId xmlns:a16="http://schemas.microsoft.com/office/drawing/2014/main" id="{FDFC0879-D543-4133-B82D-56BD66DAAFA3}"/>
              </a:ext>
            </a:extLst>
          </p:cNvPr>
          <p:cNvSpPr>
            <a:spLocks noGrp="1"/>
          </p:cNvSpPr>
          <p:nvPr>
            <p:ph type="body" sz="quarter" idx="14" hasCustomPrompt="1"/>
          </p:nvPr>
        </p:nvSpPr>
        <p:spPr>
          <a:xfrm>
            <a:off x="3714750" y="1222207"/>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b="0">
                <a:solidFill>
                  <a:schemeClr val="tx1"/>
                </a:solidFill>
                <a:latin typeface="BLK Fort Extrabold" panose="020B0903030202060203" pitchFamily="34" charset="0"/>
              </a:defRPr>
            </a:lvl1pPr>
            <a:lvl2pPr marL="0" indent="0">
              <a:lnSpc>
                <a:spcPct val="90000"/>
              </a:lnSpc>
              <a:spcBef>
                <a:spcPts val="525"/>
              </a:spcBef>
              <a:spcAft>
                <a:spcPts val="0"/>
              </a:spcAft>
              <a:buNone/>
              <a:defRPr b="0">
                <a:solidFill>
                  <a:schemeClr val="bg1"/>
                </a:solidFill>
              </a:defRPr>
            </a:lvl2pPr>
            <a:lvl3pPr marL="0" indent="0">
              <a:lnSpc>
                <a:spcPct val="90000"/>
              </a:lnSpc>
              <a:spcBef>
                <a:spcPts val="525"/>
              </a:spcBef>
              <a:spcAft>
                <a:spcPts val="0"/>
              </a:spcAft>
              <a:buNone/>
              <a:defRPr b="0">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8" name="Text Placeholder 5">
            <a:extLst>
              <a:ext uri="{FF2B5EF4-FFF2-40B4-BE49-F238E27FC236}">
                <a16:creationId xmlns:a16="http://schemas.microsoft.com/office/drawing/2014/main" id="{5B93ECC6-D873-405D-A8AC-52DA3F59BBAC}"/>
              </a:ext>
            </a:extLst>
          </p:cNvPr>
          <p:cNvSpPr>
            <a:spLocks noGrp="1"/>
          </p:cNvSpPr>
          <p:nvPr>
            <p:ph type="body" sz="quarter" idx="15" hasCustomPrompt="1"/>
          </p:nvPr>
        </p:nvSpPr>
        <p:spPr>
          <a:xfrm>
            <a:off x="5640488" y="1222207"/>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b="0">
                <a:solidFill>
                  <a:schemeClr val="tx1"/>
                </a:solidFill>
                <a:latin typeface="BLK Fort Extrabold" panose="020B0903030202060203" pitchFamily="34" charset="0"/>
              </a:defRPr>
            </a:lvl1pPr>
            <a:lvl2pPr marL="0" indent="0">
              <a:lnSpc>
                <a:spcPct val="90000"/>
              </a:lnSpc>
              <a:spcBef>
                <a:spcPts val="525"/>
              </a:spcBef>
              <a:spcAft>
                <a:spcPts val="0"/>
              </a:spcAft>
              <a:buNone/>
              <a:defRPr b="0">
                <a:solidFill>
                  <a:schemeClr val="bg1"/>
                </a:solidFill>
              </a:defRPr>
            </a:lvl2pPr>
            <a:lvl3pPr marL="0" indent="0">
              <a:lnSpc>
                <a:spcPct val="90000"/>
              </a:lnSpc>
              <a:spcBef>
                <a:spcPts val="525"/>
              </a:spcBef>
              <a:spcAft>
                <a:spcPts val="0"/>
              </a:spcAft>
              <a:buNone/>
              <a:defRPr b="0">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9" name="Text Placeholder 5">
            <a:extLst>
              <a:ext uri="{FF2B5EF4-FFF2-40B4-BE49-F238E27FC236}">
                <a16:creationId xmlns:a16="http://schemas.microsoft.com/office/drawing/2014/main" id="{A1FFFCC5-8A24-4926-8510-7A895FC47572}"/>
              </a:ext>
            </a:extLst>
          </p:cNvPr>
          <p:cNvSpPr>
            <a:spLocks noGrp="1"/>
          </p:cNvSpPr>
          <p:nvPr>
            <p:ph type="body" sz="quarter" idx="16" hasCustomPrompt="1"/>
          </p:nvPr>
        </p:nvSpPr>
        <p:spPr>
          <a:xfrm>
            <a:off x="1789012" y="3631922"/>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b="0">
                <a:solidFill>
                  <a:schemeClr val="tx1"/>
                </a:solidFill>
                <a:latin typeface="BLK Fort Extrabold" panose="020B0903030202060203" pitchFamily="34" charset="0"/>
              </a:defRPr>
            </a:lvl1pPr>
            <a:lvl2pPr marL="0" indent="0">
              <a:lnSpc>
                <a:spcPct val="90000"/>
              </a:lnSpc>
              <a:spcBef>
                <a:spcPts val="525"/>
              </a:spcBef>
              <a:spcAft>
                <a:spcPts val="0"/>
              </a:spcAft>
              <a:buNone/>
              <a:defRPr b="0">
                <a:solidFill>
                  <a:schemeClr val="bg1"/>
                </a:solidFill>
              </a:defRPr>
            </a:lvl2pPr>
            <a:lvl3pPr marL="0" indent="0">
              <a:lnSpc>
                <a:spcPct val="90000"/>
              </a:lnSpc>
              <a:spcBef>
                <a:spcPts val="525"/>
              </a:spcBef>
              <a:spcAft>
                <a:spcPts val="0"/>
              </a:spcAft>
              <a:buNone/>
              <a:defRPr b="0">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0" name="Text Placeholder 5">
            <a:extLst>
              <a:ext uri="{FF2B5EF4-FFF2-40B4-BE49-F238E27FC236}">
                <a16:creationId xmlns:a16="http://schemas.microsoft.com/office/drawing/2014/main" id="{9339DBC3-3434-42ED-8E2D-D2713F3A684A}"/>
              </a:ext>
            </a:extLst>
          </p:cNvPr>
          <p:cNvSpPr>
            <a:spLocks noGrp="1"/>
          </p:cNvSpPr>
          <p:nvPr>
            <p:ph type="body" sz="quarter" idx="17" hasCustomPrompt="1"/>
          </p:nvPr>
        </p:nvSpPr>
        <p:spPr>
          <a:xfrm>
            <a:off x="3714750" y="3631922"/>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b="0">
                <a:solidFill>
                  <a:schemeClr val="tx1"/>
                </a:solidFill>
                <a:latin typeface="BLK Fort Extrabold" panose="020B0903030202060203" pitchFamily="34" charset="0"/>
              </a:defRPr>
            </a:lvl1pPr>
            <a:lvl2pPr marL="0" indent="0">
              <a:lnSpc>
                <a:spcPct val="90000"/>
              </a:lnSpc>
              <a:spcBef>
                <a:spcPts val="525"/>
              </a:spcBef>
              <a:spcAft>
                <a:spcPts val="0"/>
              </a:spcAft>
              <a:buNone/>
              <a:defRPr b="0">
                <a:solidFill>
                  <a:schemeClr val="bg1"/>
                </a:solidFill>
              </a:defRPr>
            </a:lvl2pPr>
            <a:lvl3pPr marL="0" indent="0">
              <a:lnSpc>
                <a:spcPct val="90000"/>
              </a:lnSpc>
              <a:spcBef>
                <a:spcPts val="525"/>
              </a:spcBef>
              <a:spcAft>
                <a:spcPts val="0"/>
              </a:spcAft>
              <a:buNone/>
              <a:defRPr b="0">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1" name="Text Placeholder 5">
            <a:extLst>
              <a:ext uri="{FF2B5EF4-FFF2-40B4-BE49-F238E27FC236}">
                <a16:creationId xmlns:a16="http://schemas.microsoft.com/office/drawing/2014/main" id="{E972FA5B-C33C-4AEF-87BD-6A212030A0D3}"/>
              </a:ext>
            </a:extLst>
          </p:cNvPr>
          <p:cNvSpPr>
            <a:spLocks noGrp="1"/>
          </p:cNvSpPr>
          <p:nvPr>
            <p:ph type="body" sz="quarter" idx="18" hasCustomPrompt="1"/>
          </p:nvPr>
        </p:nvSpPr>
        <p:spPr>
          <a:xfrm>
            <a:off x="5640488" y="3631922"/>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b="0">
                <a:solidFill>
                  <a:schemeClr val="tx1"/>
                </a:solidFill>
                <a:latin typeface="BLK Fort Extrabold" panose="020B0903030202060203" pitchFamily="34" charset="0"/>
              </a:defRPr>
            </a:lvl1pPr>
            <a:lvl2pPr marL="0" indent="0">
              <a:lnSpc>
                <a:spcPct val="90000"/>
              </a:lnSpc>
              <a:spcBef>
                <a:spcPts val="525"/>
              </a:spcBef>
              <a:spcAft>
                <a:spcPts val="0"/>
              </a:spcAft>
              <a:buNone/>
              <a:defRPr b="0">
                <a:solidFill>
                  <a:schemeClr val="bg1"/>
                </a:solidFill>
              </a:defRPr>
            </a:lvl2pPr>
            <a:lvl3pPr marL="0" indent="0">
              <a:lnSpc>
                <a:spcPct val="90000"/>
              </a:lnSpc>
              <a:spcBef>
                <a:spcPts val="525"/>
              </a:spcBef>
              <a:spcAft>
                <a:spcPts val="0"/>
              </a:spcAft>
              <a:buNone/>
              <a:defRPr b="0">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4" name="Title 3">
            <a:extLst>
              <a:ext uri="{FF2B5EF4-FFF2-40B4-BE49-F238E27FC236}">
                <a16:creationId xmlns:a16="http://schemas.microsoft.com/office/drawing/2014/main" id="{96213AAF-F267-4DA3-9991-07E7E3F7EDCC}"/>
              </a:ext>
            </a:extLst>
          </p:cNvPr>
          <p:cNvSpPr>
            <a:spLocks noGrp="1"/>
          </p:cNvSpPr>
          <p:nvPr>
            <p:ph type="title"/>
          </p:nvPr>
        </p:nvSpPr>
        <p:spPr>
          <a:xfrm>
            <a:off x="344043" y="386133"/>
            <a:ext cx="8455914" cy="603179"/>
          </a:xfrm>
        </p:spPr>
        <p:txBody>
          <a:bodyPr/>
          <a:lstStyle/>
          <a:p>
            <a:r>
              <a:rPr lang="en-US"/>
              <a:t>Click to edit Master title style</a:t>
            </a:r>
          </a:p>
        </p:txBody>
      </p:sp>
    </p:spTree>
    <p:extLst>
      <p:ext uri="{BB962C8B-B14F-4D97-AF65-F5344CB8AC3E}">
        <p14:creationId xmlns:p14="http://schemas.microsoft.com/office/powerpoint/2010/main" val="2144944287"/>
      </p:ext>
    </p:extLst>
  </p:cSld>
  <p:clrMapOvr>
    <a:masterClrMapping/>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CF1D26-BD58-43A1-B983-02B5ECF8FB75}"/>
              </a:ext>
            </a:extLst>
          </p:cNvPr>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lnSpc>
                <a:spcPct val="85000"/>
              </a:lnSpc>
              <a:spcBef>
                <a:spcPct val="0"/>
              </a:spcBef>
              <a:buNone/>
              <a:defRPr sz="375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5" name="Text Placeholder 2">
            <a:extLst>
              <a:ext uri="{FF2B5EF4-FFF2-40B4-BE49-F238E27FC236}">
                <a16:creationId xmlns:a16="http://schemas.microsoft.com/office/drawing/2014/main" id="{FEB8C6F1-0BCD-44C5-A3AC-DAB1EA8F544B}"/>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350" b="1"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4123195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p:bg>
      <p:bgPr>
        <a:solidFill>
          <a:schemeClr val="accent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945E2C4A-21C4-4E1A-AC3A-42668FD8938A}"/>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2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DFBAB30D-160D-4695-9DAA-CCD6A1E44D53}"/>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20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BCB1B6EB-DB44-4F71-964E-7A3B5D3662CF}"/>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47ABBAC6-FB99-416A-AD83-C4CB305A55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7F1F7A82-6D6A-49C1-B611-0CBD68E3B818}"/>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9" name="Title 1">
            <a:extLst>
              <a:ext uri="{FF2B5EF4-FFF2-40B4-BE49-F238E27FC236}">
                <a16:creationId xmlns:a16="http://schemas.microsoft.com/office/drawing/2014/main" id="{01305258-6100-49C1-9675-57F560C7A49E}"/>
              </a:ext>
            </a:extLst>
          </p:cNvPr>
          <p:cNvSpPr>
            <a:spLocks noGrp="1"/>
          </p:cNvSpPr>
          <p:nvPr>
            <p:ph type="ctrTitle" hasCustomPrompt="1"/>
          </p:nvPr>
        </p:nvSpPr>
        <p:spPr>
          <a:xfrm>
            <a:off x="305330" y="3127270"/>
            <a:ext cx="8455914" cy="1600200"/>
          </a:xfrm>
        </p:spPr>
        <p:txBody>
          <a:bodyPr lIns="0" tIns="0" rIns="0" bIns="0" anchor="t" anchorCtr="0">
            <a:noAutofit/>
          </a:bodyPr>
          <a:lstStyle>
            <a:lvl1pPr>
              <a:lnSpc>
                <a:spcPct val="85000"/>
              </a:lnSpc>
              <a:defRPr sz="3750" b="0" baseline="0">
                <a:solidFill>
                  <a:schemeClr val="bg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439713821"/>
      </p:ext>
    </p:extLst>
  </p:cSld>
  <p:clrMapOvr>
    <a:masterClrMapping/>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CCB98F-63C0-4110-B185-5690A5DC5D4F}"/>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7437819" y="6266330"/>
            <a:ext cx="1363282" cy="276855"/>
          </a:xfrm>
          <a:prstGeom prst="rect">
            <a:avLst/>
          </a:prstGeom>
        </p:spPr>
      </p:pic>
      <p:sp>
        <p:nvSpPr>
          <p:cNvPr id="2" name="TextBox 1">
            <a:extLst>
              <a:ext uri="{FF2B5EF4-FFF2-40B4-BE49-F238E27FC236}">
                <a16:creationId xmlns:a16="http://schemas.microsoft.com/office/drawing/2014/main" id="{05810FF0-5174-493D-847E-6F44D02BD2C2}"/>
              </a:ext>
            </a:extLst>
          </p:cNvPr>
          <p:cNvSpPr txBox="1"/>
          <p:nvPr userDrawn="1"/>
        </p:nvSpPr>
        <p:spPr>
          <a:xfrm>
            <a:off x="7432462" y="6077325"/>
            <a:ext cx="394339" cy="80791"/>
          </a:xfrm>
          <a:prstGeom prst="rect">
            <a:avLst/>
          </a:prstGeom>
          <a:noFill/>
        </p:spPr>
        <p:txBody>
          <a:bodyPr wrap="none" lIns="0" tIns="0" rIns="0" bIns="0" rtlCol="0">
            <a:spAutoFit/>
          </a:bodyPr>
          <a:lstStyle/>
          <a:p>
            <a:pPr marL="0" indent="0" algn="l">
              <a:buClrTx/>
              <a:buSzPct val="100000"/>
              <a:buFont typeface="Arial" panose="020B0604020202020204" pitchFamily="34" charset="0"/>
              <a:buNone/>
            </a:pPr>
            <a:r>
              <a:rPr lang="en-GB" sz="525" dirty="0">
                <a:latin typeface="+mn-lt"/>
              </a:rPr>
              <a:t>Designed by</a:t>
            </a:r>
          </a:p>
        </p:txBody>
      </p:sp>
      <p:sp>
        <p:nvSpPr>
          <p:cNvPr id="3" name="Rectangle 2">
            <a:extLst>
              <a:ext uri="{FF2B5EF4-FFF2-40B4-BE49-F238E27FC236}">
                <a16:creationId xmlns:a16="http://schemas.microsoft.com/office/drawing/2014/main" id="{E1100F1E-258F-4558-9016-D70A2BDA481D}"/>
              </a:ext>
            </a:extLst>
          </p:cNvPr>
          <p:cNvSpPr/>
          <p:nvPr userDrawn="1"/>
        </p:nvSpPr>
        <p:spPr>
          <a:xfrm>
            <a:off x="0" y="6027420"/>
            <a:ext cx="7426388" cy="561484"/>
          </a:xfrm>
          <a:prstGeom prst="rect">
            <a:avLst/>
          </a:prstGeom>
          <a:solidFill>
            <a:schemeClr val="bg1"/>
          </a:solidFill>
          <a:ln w="9525" cap="flat" cmpd="sng" algn="ctr">
            <a:noFill/>
            <a:prstDash val="solid"/>
          </a:ln>
          <a:effectLst/>
        </p:spPr>
        <p:txBody>
          <a:bodyPr rot="0" spcFirstLastPara="0" vertOverflow="overflow" horzOverflow="overflow" vert="horz" wrap="square" lIns="68580" tIns="68580" rIns="68580" bIns="68580" numCol="1" spcCol="0" rtlCol="0" fromWordArt="0" anchor="ctr" anchorCtr="1" forceAA="0" compatLnSpc="1">
            <a:prstTxWarp prst="textNoShape">
              <a:avLst/>
            </a:prstTxWarp>
            <a:noAutofit/>
          </a:bodyPr>
          <a:lstStyle/>
          <a:p>
            <a:pPr algn="ctr">
              <a:buClr>
                <a:schemeClr val="tx2"/>
              </a:buClr>
              <a:buSzPct val="110000"/>
            </a:pPr>
            <a:endParaRPr lang="en-GB" sz="750" b="1" kern="0" dirty="0" err="1"/>
          </a:p>
        </p:txBody>
      </p:sp>
    </p:spTree>
    <p:extLst>
      <p:ext uri="{BB962C8B-B14F-4D97-AF65-F5344CB8AC3E}">
        <p14:creationId xmlns:p14="http://schemas.microsoft.com/office/powerpoint/2010/main" val="39576058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Black">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8AB26E-EE94-4464-ADEE-9430A839E282}"/>
              </a:ext>
            </a:extLst>
          </p:cNvPr>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lnSpc>
                <a:spcPct val="85000"/>
              </a:lnSpc>
              <a:spcBef>
                <a:spcPct val="0"/>
              </a:spcBef>
              <a:buNone/>
              <a:defRPr sz="375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74660A14-20D1-48D3-B226-A75B22B4300C}"/>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350" b="1"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0704906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059FEE-621C-4A78-BD73-33A64646838E}"/>
              </a:ext>
            </a:extLst>
          </p:cNvPr>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lnSpc>
                <a:spcPct val="85000"/>
              </a:lnSpc>
              <a:spcBef>
                <a:spcPct val="0"/>
              </a:spcBef>
              <a:buNone/>
              <a:defRPr sz="375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66F58ECC-6F7F-4BE3-A829-A7F5680AA007}"/>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350" b="1"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617205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lnSpc>
                <a:spcPct val="85000"/>
              </a:lnSpc>
              <a:spcBef>
                <a:spcPct val="0"/>
              </a:spcBef>
              <a:buNone/>
              <a:defRPr sz="3750" b="0" kern="1200" baseline="0">
                <a:solidFill>
                  <a:schemeClr val="tx1"/>
                </a:solidFill>
                <a:latin typeface="+mj-lt"/>
                <a:ea typeface="Tahoma" pitchFamily="34" charset="0"/>
                <a:cs typeface="Tahoma" pitchFamily="34" charset="0"/>
              </a:defRPr>
            </a:lvl1pPr>
          </a:lstStyle>
          <a:p>
            <a:r>
              <a:rPr dirty="0"/>
              <a:t>Divider title</a:t>
            </a:r>
            <a:br>
              <a:rPr lang="en-US" dirty="0"/>
            </a:br>
            <a:r>
              <a:rPr dirty="0"/>
              <a:t>(5</a:t>
            </a:r>
            <a:r>
              <a:rPr lang="en-US" dirty="0"/>
              <a:t>0</a:t>
            </a:r>
            <a:r>
              <a:rPr dirty="0"/>
              <a:t>pt BLK Fort Extrabold)</a:t>
            </a:r>
          </a:p>
        </p:txBody>
      </p:sp>
      <p:sp>
        <p:nvSpPr>
          <p:cNvPr id="4" name="Text Placeholder 2">
            <a:extLst>
              <a:ext uri="{FF2B5EF4-FFF2-40B4-BE49-F238E27FC236}">
                <a16:creationId xmlns:a16="http://schemas.microsoft.com/office/drawing/2014/main" id="{40646DF6-971C-4E4E-9CDE-788561828706}"/>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350" b="1"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5184716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Tree>
    <p:extLst>
      <p:ext uri="{BB962C8B-B14F-4D97-AF65-F5344CB8AC3E}">
        <p14:creationId xmlns:p14="http://schemas.microsoft.com/office/powerpoint/2010/main" val="108933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Black">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Tree>
    <p:extLst>
      <p:ext uri="{BB962C8B-B14F-4D97-AF65-F5344CB8AC3E}">
        <p14:creationId xmlns:p14="http://schemas.microsoft.com/office/powerpoint/2010/main" val="2173990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Tree>
    <p:extLst>
      <p:ext uri="{BB962C8B-B14F-4D97-AF65-F5344CB8AC3E}">
        <p14:creationId xmlns:p14="http://schemas.microsoft.com/office/powerpoint/2010/main" val="287048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Yellow">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3895219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 Pink">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2158859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44043" y="1090285"/>
            <a:ext cx="8455914" cy="5029200"/>
          </a:xfrm>
        </p:spPr>
        <p:txBody>
          <a:bodyPr/>
          <a:lstStyle>
            <a:lvl1pPr marL="205740" indent="-205740">
              <a:buClrTx/>
              <a:buFont typeface="+mj-lt"/>
              <a:buAutoNum type="arabicPeriod"/>
              <a:defRPr baseline="0"/>
            </a:lvl1pPr>
          </a:lstStyle>
          <a:p>
            <a:pPr lvl="0"/>
            <a:r>
              <a:rPr dirty="0"/>
              <a:t>Click to add text (14pt BLK Fort Bold) – each line has automatic numbering on this Table of Contents layout.</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02F2AA1-A37B-49ED-B5C3-D4AEE7D0561A}"/>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2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0D0606FE-B540-4583-90DA-E6C9CEFC8F1D}"/>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20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94867B8F-03C6-49BB-A378-6A9ACDBC1D99}"/>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FA20778-123E-4ABD-89B7-125D905638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95AFE181-C8F4-4ACF-A8C4-8BF127A4F468}"/>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8" name="Title 1">
            <a:extLst>
              <a:ext uri="{FF2B5EF4-FFF2-40B4-BE49-F238E27FC236}">
                <a16:creationId xmlns:a16="http://schemas.microsoft.com/office/drawing/2014/main" id="{2E18293C-0E4F-41CF-957C-9A4D3BBAF842}"/>
              </a:ext>
            </a:extLst>
          </p:cNvPr>
          <p:cNvSpPr>
            <a:spLocks noGrp="1"/>
          </p:cNvSpPr>
          <p:nvPr>
            <p:ph type="ctrTitle" hasCustomPrompt="1"/>
          </p:nvPr>
        </p:nvSpPr>
        <p:spPr>
          <a:xfrm>
            <a:off x="305330" y="3127270"/>
            <a:ext cx="8455914" cy="1600200"/>
          </a:xfrm>
        </p:spPr>
        <p:txBody>
          <a:bodyPr lIns="0" tIns="0" rIns="0" bIns="0" anchor="t" anchorCtr="0">
            <a:noAutofit/>
          </a:bodyPr>
          <a:lstStyle>
            <a:lvl1pPr>
              <a:lnSpc>
                <a:spcPct val="85000"/>
              </a:lnSpc>
              <a:defRPr sz="3750" b="0"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18176984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44043" y="1164563"/>
            <a:ext cx="8455914" cy="4937760"/>
          </a:xfrm>
        </p:spPr>
        <p:txBody>
          <a:bodyPr>
            <a:noAutofit/>
          </a:bodyPr>
          <a:lstStyle>
            <a:lvl1pPr>
              <a:defRPr sz="600" b="0" baseline="0"/>
            </a:lvl1pPr>
            <a:lvl2pPr>
              <a:defRPr sz="600"/>
            </a:lvl2pPr>
            <a:lvl3pPr>
              <a:defRPr sz="600"/>
            </a:lvl3pPr>
            <a:lvl4pPr>
              <a:defRPr sz="600"/>
            </a:lvl4pPr>
            <a:lvl5pPr>
              <a:defRPr sz="600"/>
            </a:lvl5pPr>
            <a:lvl6pPr marL="514350">
              <a:defRPr sz="600"/>
            </a:lvl6pPr>
            <a:lvl7pPr marL="617220">
              <a:defRPr sz="600"/>
            </a:lvl7pPr>
            <a:lvl8pPr marL="720090">
              <a:defRPr sz="600"/>
            </a:lvl8pPr>
            <a:lvl9pPr marL="822960">
              <a:defRPr sz="600"/>
            </a:lvl9pPr>
          </a:lstStyle>
          <a:p>
            <a:pPr lvl="0"/>
            <a:r>
              <a:rPr dirty="0"/>
              <a:t>Click to add text – (8pt).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a:p>
            <a:pPr lvl="5"/>
            <a:r>
              <a:rPr lang="en-US" dirty="0"/>
              <a:t>Sixth level</a:t>
            </a:r>
            <a:endParaRPr dirty="0"/>
          </a:p>
          <a:p>
            <a:pPr lvl="6"/>
            <a:r>
              <a:rPr dirty="0"/>
              <a:t>Seven</a:t>
            </a:r>
            <a:r>
              <a:rPr lang="en-US" dirty="0"/>
              <a:t>th level</a:t>
            </a:r>
            <a:endParaRPr dirty="0"/>
          </a:p>
          <a:p>
            <a:pPr lvl="7"/>
            <a:r>
              <a:rPr dirty="0"/>
              <a:t>Eight</a:t>
            </a:r>
            <a:r>
              <a:rPr lang="en-US" dirty="0"/>
              <a:t>h level</a:t>
            </a:r>
            <a:endParaRPr dirty="0"/>
          </a:p>
          <a:p>
            <a:pPr lvl="8"/>
            <a:r>
              <a:rPr lang="en-US" dirty="0"/>
              <a:t>Ni</a:t>
            </a:r>
            <a:r>
              <a:rPr dirty="0"/>
              <a:t>n</a:t>
            </a:r>
            <a:r>
              <a:rPr lang="en-US" dirty="0"/>
              <a:t>th level</a:t>
            </a:r>
            <a:endParaRPr dirty="0"/>
          </a:p>
        </p:txBody>
      </p:sp>
      <p:sp>
        <p:nvSpPr>
          <p:cNvPr id="5" name="Title 4"/>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0654" y="162594"/>
            <a:ext cx="8498384" cy="596469"/>
          </a:xfrm>
        </p:spPr>
        <p:txBody>
          <a:bodyPr/>
          <a:lstStyle>
            <a:lvl1pPr>
              <a:lnSpc>
                <a:spcPts val="1941"/>
              </a:lnSpc>
              <a:defRPr sz="1747" b="1" baseline="0">
                <a:solidFill>
                  <a:srgbClr val="0079C1"/>
                </a:solidFill>
              </a:defRPr>
            </a:lvl1pPr>
          </a:lstStyle>
          <a:p>
            <a:r>
              <a:rPr lang="en-GB" dirty="0"/>
              <a:t>Slide title - use sentence case (18pt Bold)</a:t>
            </a:r>
            <a:endParaRPr dirty="0"/>
          </a:p>
        </p:txBody>
      </p:sp>
      <p:sp>
        <p:nvSpPr>
          <p:cNvPr id="15" name="Content Placeholder 14"/>
          <p:cNvSpPr>
            <a:spLocks noGrp="1"/>
          </p:cNvSpPr>
          <p:nvPr>
            <p:ph sz="quarter" idx="11" hasCustomPrompt="1"/>
          </p:nvPr>
        </p:nvSpPr>
        <p:spPr>
          <a:xfrm>
            <a:off x="308580" y="1091103"/>
            <a:ext cx="8500458" cy="4937542"/>
          </a:xfrm>
        </p:spPr>
        <p:txBody>
          <a:bodyPr/>
          <a:lstStyle>
            <a:lvl1pPr>
              <a:defRPr baseline="0"/>
            </a:lvl1pPr>
            <a:lvl3pPr marL="526985" indent="-184907">
              <a:defRPr/>
            </a:lvl3pPr>
          </a:lstStyle>
          <a:p>
            <a:pPr lvl="0"/>
            <a:r>
              <a:rPr lang="en-GB" dirty="0"/>
              <a:t>Click to add text – (14pt Bold ). To apply bullets go to the increase / decrease list level button on the home tab.</a:t>
            </a:r>
            <a:endParaRPr dirty="0"/>
          </a:p>
          <a:p>
            <a:pPr lvl="1"/>
            <a:r>
              <a:rPr dirty="0"/>
              <a:t>Second level</a:t>
            </a:r>
          </a:p>
          <a:p>
            <a:pPr lvl="2"/>
            <a:r>
              <a:rPr dirty="0"/>
              <a:t>Third level</a:t>
            </a:r>
          </a:p>
          <a:p>
            <a:pPr lvl="3"/>
            <a:r>
              <a:rPr dirty="0"/>
              <a:t>Fourth level</a:t>
            </a:r>
          </a:p>
          <a:p>
            <a:pPr lvl="4"/>
            <a:r>
              <a:rPr dirty="0"/>
              <a:t>Fifth level</a:t>
            </a:r>
          </a:p>
        </p:txBody>
      </p:sp>
      <p:sp>
        <p:nvSpPr>
          <p:cNvPr id="5" name="Text Placeholder 2"/>
          <p:cNvSpPr>
            <a:spLocks noGrp="1"/>
          </p:cNvSpPr>
          <p:nvPr>
            <p:ph type="body" sz="quarter" idx="12" hasCustomPrompt="1"/>
          </p:nvPr>
        </p:nvSpPr>
        <p:spPr>
          <a:xfrm>
            <a:off x="314236" y="6177679"/>
            <a:ext cx="8494802" cy="123111"/>
          </a:xfrm>
        </p:spPr>
        <p:txBody>
          <a:bodyPr wrap="square" anchor="b" anchorCtr="0">
            <a:spAutoFit/>
          </a:bodyPr>
          <a:lstStyle>
            <a:lvl1pPr>
              <a:spcBef>
                <a:spcPts val="0"/>
              </a:spcBef>
              <a:defRPr sz="777" b="0"/>
            </a:lvl1pPr>
          </a:lstStyle>
          <a:p>
            <a:pPr lvl="0"/>
            <a:r>
              <a:rPr dirty="0"/>
              <a:t>Insert source </a:t>
            </a:r>
            <a:r>
              <a:rPr lang="en-GB" dirty="0"/>
              <a:t>or footnote </a:t>
            </a:r>
            <a:r>
              <a:rPr dirty="0"/>
              <a:t>text here</a:t>
            </a:r>
          </a:p>
        </p:txBody>
      </p:sp>
    </p:spTree>
    <p:extLst>
      <p:ext uri="{BB962C8B-B14F-4D97-AF65-F5344CB8AC3E}">
        <p14:creationId xmlns:p14="http://schemas.microsoft.com/office/powerpoint/2010/main" val="60749323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old Message - Pink">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B4A94A-4C0D-4E76-AC58-92F1B32AC310}"/>
              </a:ext>
            </a:extLst>
          </p:cNvPr>
          <p:cNvSpPr/>
          <p:nvPr/>
        </p:nvSpPr>
        <p:spPr>
          <a:xfrm>
            <a:off x="0" y="6446520"/>
            <a:ext cx="9144000" cy="411480"/>
          </a:xfrm>
          <a:prstGeom prst="rect">
            <a:avLst/>
          </a:prstGeom>
          <a:solidFill>
            <a:schemeClr val="bg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tx2"/>
              </a:solidFill>
            </a:endParaRPr>
          </a:p>
        </p:txBody>
      </p:sp>
      <p:sp>
        <p:nvSpPr>
          <p:cNvPr id="5" name="Rectangle 4">
            <a:extLst>
              <a:ext uri="{FF2B5EF4-FFF2-40B4-BE49-F238E27FC236}">
                <a16:creationId xmlns:a16="http://schemas.microsoft.com/office/drawing/2014/main" id="{0869934F-6DF7-46CD-B2F7-C712792346CB}"/>
              </a:ext>
            </a:extLst>
          </p:cNvPr>
          <p:cNvSpPr/>
          <p:nvPr/>
        </p:nvSpPr>
        <p:spPr>
          <a:xfrm>
            <a:off x="0" y="0"/>
            <a:ext cx="4572000" cy="644652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endParaRPr>
          </a:p>
        </p:txBody>
      </p:sp>
      <p:sp>
        <p:nvSpPr>
          <p:cNvPr id="3" name="Slide Number Placeholder 2">
            <a:extLst>
              <a:ext uri="{FF2B5EF4-FFF2-40B4-BE49-F238E27FC236}">
                <a16:creationId xmlns:a16="http://schemas.microsoft.com/office/drawing/2014/main" id="{F40B1D5D-FE16-46DD-9226-EFD1442F50DC}"/>
              </a:ext>
            </a:extLst>
          </p:cNvPr>
          <p:cNvSpPr>
            <a:spLocks noGrp="1"/>
          </p:cNvSpPr>
          <p:nvPr>
            <p:ph type="sldNum" sz="quarter" idx="10"/>
          </p:nvPr>
        </p:nvSpPr>
        <p:spPr>
          <a:xfrm>
            <a:off x="8445570" y="6446520"/>
            <a:ext cx="411480" cy="411480"/>
          </a:xfrm>
          <a:prstGeom prst="rect">
            <a:avLst/>
          </a:prstGeom>
        </p:spPr>
        <p:txBody>
          <a:bodyPr/>
          <a:lstStyle>
            <a:lvl1pPr>
              <a:defRPr>
                <a:solidFill>
                  <a:schemeClr val="tx1"/>
                </a:solidFill>
              </a:defRPr>
            </a:lvl1pPr>
          </a:lstStyle>
          <a:p>
            <a:fld id="{C0531ADF-2191-45C5-9D71-08764BF86A6F}" type="slidenum">
              <a:rPr lang="en-GB"/>
              <a:t>‹#›</a:t>
            </a:fld>
            <a:endParaRPr lang="en-GB" dirty="0"/>
          </a:p>
        </p:txBody>
      </p:sp>
      <p:sp>
        <p:nvSpPr>
          <p:cNvPr id="4" name="Footer Placeholder 3">
            <a:extLst>
              <a:ext uri="{FF2B5EF4-FFF2-40B4-BE49-F238E27FC236}">
                <a16:creationId xmlns:a16="http://schemas.microsoft.com/office/drawing/2014/main" id="{D0E68F7B-D1D3-412D-8766-3D0F2971250D}"/>
              </a:ext>
            </a:extLst>
          </p:cNvPr>
          <p:cNvSpPr>
            <a:spLocks noGrp="1"/>
          </p:cNvSpPr>
          <p:nvPr>
            <p:ph type="ftr" sz="quarter" idx="11"/>
          </p:nvPr>
        </p:nvSpPr>
        <p:spPr>
          <a:xfrm>
            <a:off x="1817077" y="6446520"/>
            <a:ext cx="5509845" cy="411480"/>
          </a:xfrm>
          <a:prstGeom prst="rect">
            <a:avLst/>
          </a:prstGeom>
        </p:spPr>
        <p:txBody>
          <a:bodyPr/>
          <a:lstStyle>
            <a:lvl1pPr algn="ctr">
              <a:defRPr>
                <a:solidFill>
                  <a:schemeClr val="tx1"/>
                </a:solidFill>
              </a:defRPr>
            </a:lvl1pPr>
          </a:lstStyle>
          <a:p>
            <a:r>
              <a:rPr lang="en-US"/>
              <a:t>FOR FINANCIAL PROFESSIONAL USE ONLY – NOT FOR PUBLIC DISTRIBUTION</a:t>
            </a:r>
            <a:endParaRPr dirty="0"/>
          </a:p>
        </p:txBody>
      </p:sp>
      <p:pic>
        <p:nvPicPr>
          <p:cNvPr id="10" name="Picture 9" descr="A close up of a logo  Description generated with very high confidence">
            <a:extLst>
              <a:ext uri="{FF2B5EF4-FFF2-40B4-BE49-F238E27FC236}">
                <a16:creationId xmlns:a16="http://schemas.microsoft.com/office/drawing/2014/main" id="{BBBA2B2B-46AF-4D1D-A934-CD607B39A957}"/>
              </a:ext>
            </a:extLst>
          </p:cNvPr>
          <p:cNvPicPr>
            <a:picLocks noChangeAspect="1"/>
          </p:cNvPicPr>
          <p:nvPr/>
        </p:nvPicPr>
        <p:blipFill>
          <a:blip r:embed="rId2"/>
          <a:stretch>
            <a:fillRect/>
          </a:stretch>
        </p:blipFill>
        <p:spPr>
          <a:xfrm>
            <a:off x="123443" y="6446520"/>
            <a:ext cx="1511811" cy="414529"/>
          </a:xfrm>
          <a:prstGeom prst="rect">
            <a:avLst/>
          </a:prstGeom>
        </p:spPr>
      </p:pic>
      <p:sp>
        <p:nvSpPr>
          <p:cNvPr id="11" name="Text Placeholder 6">
            <a:extLst>
              <a:ext uri="{FF2B5EF4-FFF2-40B4-BE49-F238E27FC236}">
                <a16:creationId xmlns:a16="http://schemas.microsoft.com/office/drawing/2014/main" id="{8D96AFAB-9602-4F1D-9AED-FE775922DB65}"/>
              </a:ext>
            </a:extLst>
          </p:cNvPr>
          <p:cNvSpPr>
            <a:spLocks noGrp="1"/>
          </p:cNvSpPr>
          <p:nvPr>
            <p:ph type="body" sz="quarter" idx="13" hasCustomPrompt="1"/>
          </p:nvPr>
        </p:nvSpPr>
        <p:spPr>
          <a:xfrm>
            <a:off x="320040" y="571500"/>
            <a:ext cx="3931920" cy="5715000"/>
          </a:xfrm>
        </p:spPr>
        <p:txBody>
          <a:bodyPr anchor="ctr"/>
          <a:lstStyle>
            <a:lvl1pPr marL="0" indent="0" algn="l">
              <a:buFont typeface="Arial" pitchFamily="34" charset="0"/>
              <a:buNone/>
              <a:defRPr sz="3600" b="0">
                <a:solidFill>
                  <a:schemeClr val="bg2"/>
                </a:solidFill>
                <a:latin typeface="+mj-lt"/>
              </a:defRPr>
            </a:lvl1pPr>
            <a:lvl2pPr marL="0" indent="0" algn="l">
              <a:buNone/>
              <a:defRPr sz="2800">
                <a:solidFill>
                  <a:schemeClr val="bg2"/>
                </a:solidFill>
              </a:defRPr>
            </a:lvl2pPr>
            <a:lvl3pPr marL="0" indent="0">
              <a:lnSpc>
                <a:spcPct val="100000"/>
              </a:lnSpc>
              <a:spcAft>
                <a:spcPct val="0"/>
              </a:spcAft>
              <a:buNone/>
              <a:defRPr sz="2800">
                <a:solidFill>
                  <a:schemeClr val="bg1"/>
                </a:solidFill>
              </a:defRPr>
            </a:lvl3pPr>
            <a:lvl4pPr marL="0" indent="0">
              <a:lnSpc>
                <a:spcPct val="100000"/>
              </a:lnSpc>
              <a:spcAft>
                <a:spcPct val="0"/>
              </a:spcAft>
              <a:buNone/>
              <a:defRPr sz="2800">
                <a:solidFill>
                  <a:schemeClr val="bg1"/>
                </a:solidFill>
              </a:defRPr>
            </a:lvl4pPr>
            <a:lvl5pPr marL="0" indent="0">
              <a:lnSpc>
                <a:spcPct val="100000"/>
              </a:lnSpc>
              <a:spcAft>
                <a:spcPct val="0"/>
              </a:spcAft>
              <a:buNone/>
              <a:defRPr sz="2800">
                <a:solidFill>
                  <a:schemeClr val="bg1"/>
                </a:solidFill>
              </a:defRPr>
            </a:lvl5pPr>
            <a:lvl6pPr marL="0" indent="0">
              <a:lnSpc>
                <a:spcPct val="100000"/>
              </a:lnSpc>
              <a:spcAft>
                <a:spcPct val="0"/>
              </a:spcAft>
              <a:buNone/>
              <a:defRPr sz="2800">
                <a:solidFill>
                  <a:schemeClr val="bg1"/>
                </a:solidFill>
              </a:defRPr>
            </a:lvl6pPr>
            <a:lvl7pPr marL="0" indent="0">
              <a:lnSpc>
                <a:spcPct val="100000"/>
              </a:lnSpc>
              <a:spcAft>
                <a:spcPct val="0"/>
              </a:spcAft>
              <a:buNone/>
              <a:defRPr sz="2800">
                <a:solidFill>
                  <a:schemeClr val="bg1"/>
                </a:solidFill>
              </a:defRPr>
            </a:lvl7pPr>
            <a:lvl8pPr marL="0" indent="0">
              <a:lnSpc>
                <a:spcPct val="100000"/>
              </a:lnSpc>
              <a:spcAft>
                <a:spcPct val="0"/>
              </a:spcAft>
              <a:buNone/>
              <a:defRPr sz="2800">
                <a:solidFill>
                  <a:schemeClr val="bg1"/>
                </a:solidFill>
              </a:defRPr>
            </a:lvl8pPr>
            <a:lvl9pPr marL="0" indent="0">
              <a:lnSpc>
                <a:spcPct val="100000"/>
              </a:lnSpc>
              <a:spcAft>
                <a:spcPct val="0"/>
              </a:spcAft>
              <a:buNone/>
              <a:defRPr sz="2800">
                <a:solidFill>
                  <a:schemeClr val="bg1"/>
                </a:solidFill>
              </a:defRPr>
            </a:lvl9pPr>
          </a:lstStyle>
          <a:p>
            <a:pPr lvl="0"/>
            <a:r>
              <a:t>Bold message</a:t>
            </a:r>
          </a:p>
          <a:p>
            <a:pPr lvl="1"/>
            <a:r>
              <a:t>Second level</a:t>
            </a:r>
          </a:p>
        </p:txBody>
      </p:sp>
      <p:sp>
        <p:nvSpPr>
          <p:cNvPr id="12" name="Content Placeholder 8">
            <a:extLst>
              <a:ext uri="{FF2B5EF4-FFF2-40B4-BE49-F238E27FC236}">
                <a16:creationId xmlns:a16="http://schemas.microsoft.com/office/drawing/2014/main" id="{59230A03-B397-4164-B3E3-B43FDF50D785}"/>
              </a:ext>
            </a:extLst>
          </p:cNvPr>
          <p:cNvSpPr>
            <a:spLocks noGrp="1"/>
          </p:cNvSpPr>
          <p:nvPr>
            <p:ph sz="quarter" idx="14"/>
          </p:nvPr>
        </p:nvSpPr>
        <p:spPr>
          <a:xfrm>
            <a:off x="4909796" y="571500"/>
            <a:ext cx="3931920" cy="5715000"/>
          </a:xfrm>
        </p:spPr>
        <p:txBody>
          <a:bodyPr anchor="ctr"/>
          <a:lstStyle>
            <a:lvl1pPr>
              <a:lnSpc>
                <a:spcPct val="100000"/>
              </a:lnSpc>
              <a:defRPr sz="2800" b="0">
                <a:solidFill>
                  <a:schemeClr val="bg2"/>
                </a:solidFill>
              </a:defRPr>
            </a:lvl1pPr>
            <a:lvl2pPr marL="0" indent="0">
              <a:lnSpc>
                <a:spcPct val="100000"/>
              </a:lnSpc>
              <a:spcAft>
                <a:spcPct val="0"/>
              </a:spcAft>
              <a:buNone/>
              <a:defRPr sz="2000">
                <a:solidFill>
                  <a:schemeClr val="bg2"/>
                </a:solidFill>
              </a:defRPr>
            </a:lvl2pPr>
            <a:lvl3pPr marL="0" indent="0">
              <a:lnSpc>
                <a:spcPct val="100000"/>
              </a:lnSpc>
              <a:spcAft>
                <a:spcPct val="0"/>
              </a:spcAft>
              <a:buNone/>
              <a:defRPr sz="2000"/>
            </a:lvl3pPr>
            <a:lvl4pPr marL="0" indent="0">
              <a:lnSpc>
                <a:spcPct val="100000"/>
              </a:lnSpc>
              <a:spcAft>
                <a:spcPct val="0"/>
              </a:spcAft>
              <a:buNone/>
              <a:defRPr sz="2000"/>
            </a:lvl4pPr>
            <a:lvl5pPr marL="0" indent="0">
              <a:lnSpc>
                <a:spcPct val="100000"/>
              </a:lnSpc>
              <a:spcAft>
                <a:spcPct val="0"/>
              </a:spcAft>
              <a:buNone/>
              <a:defRPr sz="2000"/>
            </a:lvl5pPr>
            <a:lvl6pPr marL="0" indent="0">
              <a:lnSpc>
                <a:spcPct val="100000"/>
              </a:lnSpc>
              <a:spcAft>
                <a:spcPct val="0"/>
              </a:spcAft>
              <a:buNone/>
              <a:defRPr sz="2000"/>
            </a:lvl6pPr>
            <a:lvl7pPr marL="0" indent="0">
              <a:lnSpc>
                <a:spcPct val="100000"/>
              </a:lnSpc>
              <a:spcAft>
                <a:spcPct val="0"/>
              </a:spcAft>
              <a:buNone/>
              <a:defRPr sz="2000"/>
            </a:lvl7pPr>
            <a:lvl8pPr marL="0" indent="0">
              <a:lnSpc>
                <a:spcPct val="100000"/>
              </a:lnSpc>
              <a:spcAft>
                <a:spcPct val="0"/>
              </a:spcAft>
              <a:buNone/>
              <a:defRPr sz="2000"/>
            </a:lvl8pPr>
            <a:lvl9pPr marL="0" indent="0">
              <a:lnSpc>
                <a:spcPct val="100000"/>
              </a:lnSpc>
              <a:spcAft>
                <a:spcPct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841804"/>
      </p:ext>
    </p:extLst>
  </p:cSld>
  <p:clrMapOvr>
    <a:overrideClrMapping bg1="dk1" tx1="lt1" bg2="dk2" tx2="lt2" accent1="accent1" accent2="accent2" accent3="accent3" accent4="accent4" accent5="accent5" accent6="accent6" hlink="hlink" folHlink="folHlink"/>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p:spTree>
      <p:nvGrpSpPr>
        <p:cNvPr id="1" name=""/>
        <p:cNvGrpSpPr/>
        <p:nvPr/>
      </p:nvGrpSpPr>
      <p:grpSpPr>
        <a:xfrm>
          <a:off x="0" y="0"/>
          <a:ext cx="0" cy="0"/>
          <a:chOff x="0" y="0"/>
          <a:chExt cx="0" cy="0"/>
        </a:xfrm>
      </p:grpSpPr>
      <p:sp>
        <p:nvSpPr>
          <p:cNvPr id="15" name="Text Placeholder 4"/>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050" b="1">
                <a:solidFill>
                  <a:schemeClr val="tx1"/>
                </a:solidFill>
                <a:latin typeface="+mn-lt"/>
              </a:defRPr>
            </a:lvl1pPr>
          </a:lstStyle>
          <a:p>
            <a:pPr lvl="0"/>
            <a:r>
              <a:rPr dirty="0"/>
              <a:t>Presenter name (14pt BLK Fort Bold)</a:t>
            </a:r>
          </a:p>
        </p:txBody>
      </p:sp>
      <p:sp>
        <p:nvSpPr>
          <p:cNvPr id="12" name="Text Placeholder 4">
            <a:extLst>
              <a:ext uri="{FF2B5EF4-FFF2-40B4-BE49-F238E27FC236}">
                <a16:creationId xmlns:a16="http://schemas.microsoft.com/office/drawing/2014/main" id="{E932F4A9-3F9C-47DB-876F-2B86D788C6F3}"/>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05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(14pt BLK Fort)</a:t>
            </a:r>
          </a:p>
        </p:txBody>
      </p:sp>
      <p:sp>
        <p:nvSpPr>
          <p:cNvPr id="10" name="Footer Placeholder 3"/>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a:p>
        </p:txBody>
      </p:sp>
      <p:sp>
        <p:nvSpPr>
          <p:cNvPr id="9" name="Text Placeholder 3"/>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4" name="Picture 13">
            <a:extLst>
              <a:ext uri="{FF2B5EF4-FFF2-40B4-BE49-F238E27FC236}">
                <a16:creationId xmlns:a16="http://schemas.microsoft.com/office/drawing/2014/main" id="{CEAD1040-0C2E-481D-9644-43F6E700F5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7" name="Title 1">
            <a:extLst>
              <a:ext uri="{FF2B5EF4-FFF2-40B4-BE49-F238E27FC236}">
                <a16:creationId xmlns:a16="http://schemas.microsoft.com/office/drawing/2014/main" id="{DF941D7D-5EEE-4DA5-B21E-5FDD04BA89DC}"/>
              </a:ext>
            </a:extLst>
          </p:cNvPr>
          <p:cNvSpPr>
            <a:spLocks noGrp="1"/>
          </p:cNvSpPr>
          <p:nvPr>
            <p:ph type="ctrTitle" hasCustomPrompt="1"/>
          </p:nvPr>
        </p:nvSpPr>
        <p:spPr>
          <a:xfrm>
            <a:off x="305330" y="3127270"/>
            <a:ext cx="8455914" cy="1600200"/>
          </a:xfrm>
        </p:spPr>
        <p:txBody>
          <a:bodyPr lIns="0" tIns="0" rIns="0" bIns="0" anchor="t" anchorCtr="0">
            <a:noAutofit/>
          </a:bodyPr>
          <a:lstStyle>
            <a:lvl1pPr>
              <a:lnSpc>
                <a:spcPct val="85000"/>
              </a:lnSpc>
              <a:defRPr sz="3750" b="1"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1474198732"/>
      </p:ext>
    </p:extLst>
  </p:cSld>
  <p:clrMapOvr>
    <a:masterClrMapping/>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p:bg>
      <p:bgPr>
        <a:solidFill>
          <a:schemeClr val="accent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945E2C4A-21C4-4E1A-AC3A-42668FD8938A}"/>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050" b="1">
                <a:solidFill>
                  <a:schemeClr val="tx1"/>
                </a:solidFill>
                <a:latin typeface="+mn-lt"/>
              </a:defRPr>
            </a:lvl1pPr>
          </a:lstStyle>
          <a:p>
            <a:pPr lvl="0"/>
            <a:r>
              <a:rPr dirty="0"/>
              <a:t>Presenter name (14pt BLK Fort Bold)</a:t>
            </a:r>
          </a:p>
        </p:txBody>
      </p:sp>
      <p:sp>
        <p:nvSpPr>
          <p:cNvPr id="12" name="Text Placeholder 4">
            <a:extLst>
              <a:ext uri="{FF2B5EF4-FFF2-40B4-BE49-F238E27FC236}">
                <a16:creationId xmlns:a16="http://schemas.microsoft.com/office/drawing/2014/main" id="{DFBAB30D-160D-4695-9DAA-CCD6A1E44D53}"/>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05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(14pt BLK Fort)</a:t>
            </a:r>
          </a:p>
        </p:txBody>
      </p:sp>
      <p:sp>
        <p:nvSpPr>
          <p:cNvPr id="14" name="Text Placeholder 3">
            <a:extLst>
              <a:ext uri="{FF2B5EF4-FFF2-40B4-BE49-F238E27FC236}">
                <a16:creationId xmlns:a16="http://schemas.microsoft.com/office/drawing/2014/main" id="{BCB1B6EB-DB44-4F71-964E-7A3B5D3662CF}"/>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47ABBAC6-FB99-416A-AD83-C4CB305A55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7F1F7A82-6D6A-49C1-B611-0CBD68E3B818}"/>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9" name="Title 1">
            <a:extLst>
              <a:ext uri="{FF2B5EF4-FFF2-40B4-BE49-F238E27FC236}">
                <a16:creationId xmlns:a16="http://schemas.microsoft.com/office/drawing/2014/main" id="{01305258-6100-49C1-9675-57F560C7A49E}"/>
              </a:ext>
            </a:extLst>
          </p:cNvPr>
          <p:cNvSpPr>
            <a:spLocks noGrp="1"/>
          </p:cNvSpPr>
          <p:nvPr>
            <p:ph type="ctrTitle" hasCustomPrompt="1"/>
          </p:nvPr>
        </p:nvSpPr>
        <p:spPr>
          <a:xfrm>
            <a:off x="305330" y="3127270"/>
            <a:ext cx="8455914" cy="1600200"/>
          </a:xfrm>
        </p:spPr>
        <p:txBody>
          <a:bodyPr lIns="0" tIns="0" rIns="0" bIns="0" anchor="t" anchorCtr="0">
            <a:noAutofit/>
          </a:bodyPr>
          <a:lstStyle>
            <a:lvl1pPr>
              <a:lnSpc>
                <a:spcPct val="85000"/>
              </a:lnSpc>
              <a:defRPr sz="3750" b="1" baseline="0">
                <a:solidFill>
                  <a:schemeClr val="bg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1289840356"/>
      </p:ext>
    </p:extLst>
  </p:cSld>
  <p:clrMapOvr>
    <a:masterClrMapping/>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02F2AA1-A37B-49ED-B5C3-D4AEE7D0561A}"/>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050" b="1">
                <a:solidFill>
                  <a:schemeClr val="tx1"/>
                </a:solidFill>
                <a:latin typeface="+mn-lt"/>
              </a:defRPr>
            </a:lvl1pPr>
          </a:lstStyle>
          <a:p>
            <a:pPr lvl="0"/>
            <a:r>
              <a:rPr dirty="0"/>
              <a:t>Presenter name (14pt BLK Fort Bold)</a:t>
            </a:r>
          </a:p>
        </p:txBody>
      </p:sp>
      <p:sp>
        <p:nvSpPr>
          <p:cNvPr id="12" name="Text Placeholder 4">
            <a:extLst>
              <a:ext uri="{FF2B5EF4-FFF2-40B4-BE49-F238E27FC236}">
                <a16:creationId xmlns:a16="http://schemas.microsoft.com/office/drawing/2014/main" id="{0D0606FE-B540-4583-90DA-E6C9CEFC8F1D}"/>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05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(14pt BLK Fort)</a:t>
            </a:r>
          </a:p>
        </p:txBody>
      </p:sp>
      <p:sp>
        <p:nvSpPr>
          <p:cNvPr id="14" name="Text Placeholder 3">
            <a:extLst>
              <a:ext uri="{FF2B5EF4-FFF2-40B4-BE49-F238E27FC236}">
                <a16:creationId xmlns:a16="http://schemas.microsoft.com/office/drawing/2014/main" id="{94867B8F-03C6-49BB-A378-6A9ACDBC1D99}"/>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FA20778-123E-4ABD-89B7-125D905638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95AFE181-C8F4-4ACF-A8C4-8BF127A4F468}"/>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8" name="Title 1">
            <a:extLst>
              <a:ext uri="{FF2B5EF4-FFF2-40B4-BE49-F238E27FC236}">
                <a16:creationId xmlns:a16="http://schemas.microsoft.com/office/drawing/2014/main" id="{2E18293C-0E4F-41CF-957C-9A4D3BBAF842}"/>
              </a:ext>
            </a:extLst>
          </p:cNvPr>
          <p:cNvSpPr>
            <a:spLocks noGrp="1"/>
          </p:cNvSpPr>
          <p:nvPr>
            <p:ph type="ctrTitle" hasCustomPrompt="1"/>
          </p:nvPr>
        </p:nvSpPr>
        <p:spPr>
          <a:xfrm>
            <a:off x="305330" y="3127270"/>
            <a:ext cx="8455914" cy="1600200"/>
          </a:xfrm>
        </p:spPr>
        <p:txBody>
          <a:bodyPr lIns="0" tIns="0" rIns="0" bIns="0" anchor="t" anchorCtr="0">
            <a:noAutofit/>
          </a:bodyPr>
          <a:lstStyle>
            <a:lvl1pPr>
              <a:lnSpc>
                <a:spcPct val="85000"/>
              </a:lnSpc>
              <a:defRPr sz="3750" b="1"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436695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Short Titl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6B4AE9A-2AEF-4762-9C3B-99CC96DE8B6D}"/>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050" b="1">
                <a:solidFill>
                  <a:schemeClr val="tx1"/>
                </a:solidFill>
                <a:latin typeface="+mn-lt"/>
              </a:defRPr>
            </a:lvl1pPr>
          </a:lstStyle>
          <a:p>
            <a:pPr lvl="0"/>
            <a:r>
              <a:rPr dirty="0"/>
              <a:t>Presenter name (14pt BLK Fort Bold)</a:t>
            </a:r>
          </a:p>
        </p:txBody>
      </p:sp>
      <p:sp>
        <p:nvSpPr>
          <p:cNvPr id="12" name="Text Placeholder 4">
            <a:extLst>
              <a:ext uri="{FF2B5EF4-FFF2-40B4-BE49-F238E27FC236}">
                <a16:creationId xmlns:a16="http://schemas.microsoft.com/office/drawing/2014/main" id="{71B74091-00B2-48D9-ACE6-C893F3BBFDAF}"/>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05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(14pt BLK Fort)</a:t>
            </a:r>
          </a:p>
        </p:txBody>
      </p:sp>
      <p:sp>
        <p:nvSpPr>
          <p:cNvPr id="14" name="Text Placeholder 3">
            <a:extLst>
              <a:ext uri="{FF2B5EF4-FFF2-40B4-BE49-F238E27FC236}">
                <a16:creationId xmlns:a16="http://schemas.microsoft.com/office/drawing/2014/main" id="{818567CC-D34E-4FB8-8C3E-7A1FC30C280C}"/>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07E6276F-6A16-49AB-B8A9-A7B59A109B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A8D75FB3-7348-4E70-99E2-13F309C17E1C}"/>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19" name="Title 1">
            <a:extLst>
              <a:ext uri="{FF2B5EF4-FFF2-40B4-BE49-F238E27FC236}">
                <a16:creationId xmlns:a16="http://schemas.microsoft.com/office/drawing/2014/main" id="{5293C255-0F5B-487F-88FB-426A1E589BF9}"/>
              </a:ext>
            </a:extLst>
          </p:cNvPr>
          <p:cNvSpPr>
            <a:spLocks noGrp="1"/>
          </p:cNvSpPr>
          <p:nvPr>
            <p:ph type="ctrTitle" hasCustomPrompt="1"/>
          </p:nvPr>
        </p:nvSpPr>
        <p:spPr>
          <a:xfrm>
            <a:off x="326115" y="3127270"/>
            <a:ext cx="8455914" cy="1600200"/>
          </a:xfrm>
        </p:spPr>
        <p:txBody>
          <a:bodyPr lIns="0" tIns="0" rIns="0" bIns="0" anchor="t" anchorCtr="0">
            <a:noAutofit/>
          </a:bodyPr>
          <a:lstStyle>
            <a:lvl1pPr>
              <a:lnSpc>
                <a:spcPct val="85000"/>
              </a:lnSpc>
              <a:defRPr sz="4875" b="1"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2806976472"/>
      </p:ext>
    </p:extLst>
  </p:cSld>
  <p:clrMapOvr>
    <a:masterClrMapping/>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 Short Title">
    <p:bg>
      <p:bgPr>
        <a:solidFill>
          <a:schemeClr val="accent1"/>
        </a:solid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E65180D8-7231-4B14-930A-84A4962BB971}"/>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050" b="1">
                <a:solidFill>
                  <a:schemeClr val="tx1"/>
                </a:solidFill>
                <a:latin typeface="+mn-lt"/>
              </a:defRPr>
            </a:lvl1pPr>
          </a:lstStyle>
          <a:p>
            <a:pPr lvl="0"/>
            <a:r>
              <a:rPr dirty="0"/>
              <a:t>Presenter name (14pt BLK Fort Bold)</a:t>
            </a:r>
          </a:p>
        </p:txBody>
      </p:sp>
      <p:sp>
        <p:nvSpPr>
          <p:cNvPr id="12" name="Text Placeholder 4">
            <a:extLst>
              <a:ext uri="{FF2B5EF4-FFF2-40B4-BE49-F238E27FC236}">
                <a16:creationId xmlns:a16="http://schemas.microsoft.com/office/drawing/2014/main" id="{9612388C-4A6E-4117-BC73-ABE9D80CD000}"/>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05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(14pt BLK Fort)</a:t>
            </a:r>
          </a:p>
        </p:txBody>
      </p:sp>
      <p:sp>
        <p:nvSpPr>
          <p:cNvPr id="14" name="Text Placeholder 3">
            <a:extLst>
              <a:ext uri="{FF2B5EF4-FFF2-40B4-BE49-F238E27FC236}">
                <a16:creationId xmlns:a16="http://schemas.microsoft.com/office/drawing/2014/main" id="{339F3BFC-6840-4B43-9C68-F322B5FFEC0A}"/>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1003F1CA-CF64-4F86-8791-1F0573D537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E70FCDD9-D0BC-4860-BD19-0FCD9C5B26E4}"/>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8" name="Title 1">
            <a:extLst>
              <a:ext uri="{FF2B5EF4-FFF2-40B4-BE49-F238E27FC236}">
                <a16:creationId xmlns:a16="http://schemas.microsoft.com/office/drawing/2014/main" id="{2EB4BDE6-FAA3-41CF-B3D6-1A1F0E13F118}"/>
              </a:ext>
            </a:extLst>
          </p:cNvPr>
          <p:cNvSpPr>
            <a:spLocks noGrp="1"/>
          </p:cNvSpPr>
          <p:nvPr>
            <p:ph type="ctrTitle" hasCustomPrompt="1"/>
          </p:nvPr>
        </p:nvSpPr>
        <p:spPr>
          <a:xfrm>
            <a:off x="326115" y="3127270"/>
            <a:ext cx="8455914" cy="1600200"/>
          </a:xfrm>
        </p:spPr>
        <p:txBody>
          <a:bodyPr lIns="0" tIns="0" rIns="0" bIns="0" anchor="t" anchorCtr="0">
            <a:noAutofit/>
          </a:bodyPr>
          <a:lstStyle>
            <a:lvl1pPr>
              <a:lnSpc>
                <a:spcPct val="85000"/>
              </a:lnSpc>
              <a:defRPr sz="4875" b="1" baseline="0">
                <a:solidFill>
                  <a:schemeClr val="bg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1768124198"/>
      </p:ext>
    </p:extLst>
  </p:cSld>
  <p:clrMapOvr>
    <a:masterClrMapping/>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 Short Title">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13D9960-B282-4BFE-9D46-1D7D32A68945}"/>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050" b="1">
                <a:solidFill>
                  <a:schemeClr val="tx1"/>
                </a:solidFill>
                <a:latin typeface="+mn-lt"/>
              </a:defRPr>
            </a:lvl1pPr>
          </a:lstStyle>
          <a:p>
            <a:pPr lvl="0"/>
            <a:r>
              <a:rPr dirty="0"/>
              <a:t>Presenter name (14pt BLK Fort Bold)</a:t>
            </a:r>
          </a:p>
        </p:txBody>
      </p:sp>
      <p:sp>
        <p:nvSpPr>
          <p:cNvPr id="12" name="Text Placeholder 4">
            <a:extLst>
              <a:ext uri="{FF2B5EF4-FFF2-40B4-BE49-F238E27FC236}">
                <a16:creationId xmlns:a16="http://schemas.microsoft.com/office/drawing/2014/main" id="{13C2E228-F2F2-4B5E-8031-0F5108E0C514}"/>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05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(14pt BLK Fort)</a:t>
            </a:r>
          </a:p>
        </p:txBody>
      </p:sp>
      <p:sp>
        <p:nvSpPr>
          <p:cNvPr id="14" name="Text Placeholder 3">
            <a:extLst>
              <a:ext uri="{FF2B5EF4-FFF2-40B4-BE49-F238E27FC236}">
                <a16:creationId xmlns:a16="http://schemas.microsoft.com/office/drawing/2014/main" id="{6E000B0B-DB70-42A0-AF5E-780D0A169EE2}"/>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D72017C-1929-4E70-B691-2680005BE1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5BC4E72A-83CF-417F-9A27-63BE546C21F9}"/>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8" name="Title 1">
            <a:extLst>
              <a:ext uri="{FF2B5EF4-FFF2-40B4-BE49-F238E27FC236}">
                <a16:creationId xmlns:a16="http://schemas.microsoft.com/office/drawing/2014/main" id="{FC4118EB-15F3-4B09-99D7-1B50D4D0F9B5}"/>
              </a:ext>
            </a:extLst>
          </p:cNvPr>
          <p:cNvSpPr>
            <a:spLocks noGrp="1"/>
          </p:cNvSpPr>
          <p:nvPr>
            <p:ph type="ctrTitle" hasCustomPrompt="1"/>
          </p:nvPr>
        </p:nvSpPr>
        <p:spPr>
          <a:xfrm>
            <a:off x="326115" y="3127270"/>
            <a:ext cx="8455914" cy="1600200"/>
          </a:xfrm>
        </p:spPr>
        <p:txBody>
          <a:bodyPr lIns="0" tIns="0" rIns="0" bIns="0" anchor="t" anchorCtr="0">
            <a:noAutofit/>
          </a:bodyPr>
          <a:lstStyle>
            <a:lvl1pPr>
              <a:lnSpc>
                <a:spcPct val="85000"/>
              </a:lnSpc>
              <a:defRPr sz="4875" b="1"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8580639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6" name="Content Placeholder 8">
            <a:extLst>
              <a:ext uri="{FF2B5EF4-FFF2-40B4-BE49-F238E27FC236}">
                <a16:creationId xmlns:a16="http://schemas.microsoft.com/office/drawing/2014/main" id="{A78FA7EE-D24D-449D-BC06-94B744DDAFB1}"/>
              </a:ext>
            </a:extLst>
          </p:cNvPr>
          <p:cNvSpPr>
            <a:spLocks noGrp="1"/>
          </p:cNvSpPr>
          <p:nvPr>
            <p:ph sz="quarter" idx="14"/>
          </p:nvPr>
        </p:nvSpPr>
        <p:spPr>
          <a:xfrm>
            <a:off x="3789984" y="475964"/>
            <a:ext cx="5006340" cy="5715000"/>
          </a:xfrm>
        </p:spPr>
        <p:txBody>
          <a:bodyPr anchor="ctr"/>
          <a:lstStyle>
            <a:lvl1pPr>
              <a:lnSpc>
                <a:spcPct val="100000"/>
              </a:lnSpc>
              <a:defRPr sz="2100" b="0"/>
            </a:lvl1pPr>
            <a:lvl2pPr marL="0" indent="0">
              <a:lnSpc>
                <a:spcPct val="100000"/>
              </a:lnSpc>
              <a:spcAft>
                <a:spcPts val="0"/>
              </a:spcAft>
              <a:buNone/>
              <a:defRPr sz="1500"/>
            </a:lvl2pPr>
            <a:lvl3pPr marL="0" indent="0">
              <a:lnSpc>
                <a:spcPct val="100000"/>
              </a:lnSpc>
              <a:spcAft>
                <a:spcPts val="0"/>
              </a:spcAft>
              <a:buNone/>
              <a:defRPr sz="1500"/>
            </a:lvl3pPr>
            <a:lvl4pPr marL="0" indent="0">
              <a:lnSpc>
                <a:spcPct val="100000"/>
              </a:lnSpc>
              <a:spcAft>
                <a:spcPts val="0"/>
              </a:spcAft>
              <a:buNone/>
              <a:defRPr sz="1500"/>
            </a:lvl4pPr>
            <a:lvl5pPr marL="0" indent="0">
              <a:lnSpc>
                <a:spcPct val="100000"/>
              </a:lnSpc>
              <a:spcAft>
                <a:spcPts val="0"/>
              </a:spcAft>
              <a:buNone/>
              <a:defRPr sz="1500"/>
            </a:lvl5pPr>
            <a:lvl6pPr marL="0" indent="0">
              <a:lnSpc>
                <a:spcPct val="100000"/>
              </a:lnSpc>
              <a:spcAft>
                <a:spcPts val="0"/>
              </a:spcAft>
              <a:buNone/>
              <a:defRPr sz="1500"/>
            </a:lvl6pPr>
            <a:lvl7pPr marL="0" indent="0">
              <a:lnSpc>
                <a:spcPct val="100000"/>
              </a:lnSpc>
              <a:spcAft>
                <a:spcPts val="0"/>
              </a:spcAft>
              <a:buNone/>
              <a:defRPr sz="1500"/>
            </a:lvl7pPr>
            <a:lvl8pPr marL="0" indent="0">
              <a:lnSpc>
                <a:spcPct val="100000"/>
              </a:lnSpc>
              <a:spcAft>
                <a:spcPts val="0"/>
              </a:spcAft>
              <a:buNone/>
              <a:defRPr sz="1500"/>
            </a:lvl8pPr>
            <a:lvl9pPr marL="0" indent="0">
              <a:lnSpc>
                <a:spcPct val="100000"/>
              </a:lnSpc>
              <a:spcAft>
                <a:spcPts val="0"/>
              </a:spcAft>
              <a:buNone/>
              <a:defRPr sz="1500"/>
            </a:lvl9pPr>
          </a:lstStyle>
          <a:p>
            <a:pPr lvl="0"/>
            <a:r>
              <a:rPr lang="en-US"/>
              <a:t>Edit Master text styles</a:t>
            </a:r>
          </a:p>
          <a:p>
            <a:pPr lvl="1"/>
            <a:r>
              <a:rPr lang="en-US"/>
              <a:t>Second level</a:t>
            </a:r>
          </a:p>
        </p:txBody>
      </p:sp>
      <p:sp>
        <p:nvSpPr>
          <p:cNvPr id="7" name="Rectangle 6">
            <a:extLst>
              <a:ext uri="{FF2B5EF4-FFF2-40B4-BE49-F238E27FC236}">
                <a16:creationId xmlns:a16="http://schemas.microsoft.com/office/drawing/2014/main" id="{36FADD21-E47D-4D8D-8D3B-26D55589A488}"/>
              </a:ext>
            </a:extLst>
          </p:cNvPr>
          <p:cNvSpPr/>
          <p:nvPr userDrawn="1"/>
        </p:nvSpPr>
        <p:spPr>
          <a:xfrm>
            <a:off x="0" y="0"/>
            <a:ext cx="3429000" cy="6446520"/>
          </a:xfrm>
          <a:prstGeom prst="rect">
            <a:avLst/>
          </a:prstGeom>
          <a:solidFill>
            <a:schemeClr val="accent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750" b="1" kern="0" dirty="0">
              <a:solidFill>
                <a:schemeClr val="bg1"/>
              </a:solidFill>
              <a:latin typeface="BLK Fort" panose="020B0503030202060203" pitchFamily="34" charset="0"/>
            </a:endParaRPr>
          </a:p>
        </p:txBody>
      </p:sp>
      <p:sp>
        <p:nvSpPr>
          <p:cNvPr id="5" name="Text Placeholder 6">
            <a:extLst>
              <a:ext uri="{FF2B5EF4-FFF2-40B4-BE49-F238E27FC236}">
                <a16:creationId xmlns:a16="http://schemas.microsoft.com/office/drawing/2014/main" id="{D5C7C050-ACF8-4385-8539-34FE1D93CFDE}"/>
              </a:ext>
            </a:extLst>
          </p:cNvPr>
          <p:cNvSpPr>
            <a:spLocks noGrp="1"/>
          </p:cNvSpPr>
          <p:nvPr>
            <p:ph type="body" sz="quarter" idx="13" hasCustomPrompt="1"/>
          </p:nvPr>
        </p:nvSpPr>
        <p:spPr>
          <a:xfrm>
            <a:off x="360984" y="475964"/>
            <a:ext cx="2743200" cy="5715000"/>
          </a:xfrm>
        </p:spPr>
        <p:txBody>
          <a:bodyPr anchor="ctr"/>
          <a:lstStyle>
            <a:lvl1pPr marL="0" indent="0" algn="l">
              <a:buFont typeface="Arial" panose="020B0604020202020204" pitchFamily="34" charset="0"/>
              <a:buNone/>
              <a:defRPr sz="2700" b="0">
                <a:solidFill>
                  <a:schemeClr val="bg1"/>
                </a:solidFill>
                <a:latin typeface="+mj-lt"/>
              </a:defRPr>
            </a:lvl1pPr>
            <a:lvl2pPr marL="0" indent="0" algn="l">
              <a:buNone/>
              <a:defRPr sz="2100">
                <a:solidFill>
                  <a:schemeClr val="bg1"/>
                </a:solidFill>
              </a:defRPr>
            </a:lvl2pPr>
            <a:lvl3pPr marL="0" indent="0">
              <a:lnSpc>
                <a:spcPct val="100000"/>
              </a:lnSpc>
              <a:spcAft>
                <a:spcPts val="0"/>
              </a:spcAft>
              <a:buNone/>
              <a:defRPr sz="2100">
                <a:solidFill>
                  <a:schemeClr val="bg1"/>
                </a:solidFill>
              </a:defRPr>
            </a:lvl3pPr>
            <a:lvl4pPr marL="0" indent="0">
              <a:lnSpc>
                <a:spcPct val="100000"/>
              </a:lnSpc>
              <a:spcAft>
                <a:spcPts val="0"/>
              </a:spcAft>
              <a:buNone/>
              <a:defRPr sz="2100">
                <a:solidFill>
                  <a:schemeClr val="bg1"/>
                </a:solidFill>
              </a:defRPr>
            </a:lvl4pPr>
            <a:lvl5pPr marL="0" indent="0">
              <a:lnSpc>
                <a:spcPct val="100000"/>
              </a:lnSpc>
              <a:spcAft>
                <a:spcPts val="0"/>
              </a:spcAft>
              <a:buNone/>
              <a:defRPr sz="2100">
                <a:solidFill>
                  <a:schemeClr val="bg1"/>
                </a:solidFill>
              </a:defRPr>
            </a:lvl5pPr>
            <a:lvl6pPr marL="0" indent="0">
              <a:lnSpc>
                <a:spcPct val="100000"/>
              </a:lnSpc>
              <a:spcAft>
                <a:spcPts val="0"/>
              </a:spcAft>
              <a:buNone/>
              <a:defRPr sz="2100">
                <a:solidFill>
                  <a:schemeClr val="bg1"/>
                </a:solidFill>
              </a:defRPr>
            </a:lvl6pPr>
            <a:lvl7pPr marL="0" indent="0">
              <a:lnSpc>
                <a:spcPct val="100000"/>
              </a:lnSpc>
              <a:spcAft>
                <a:spcPts val="0"/>
              </a:spcAft>
              <a:buNone/>
              <a:defRPr sz="2100">
                <a:solidFill>
                  <a:schemeClr val="bg1"/>
                </a:solidFill>
              </a:defRPr>
            </a:lvl7pPr>
            <a:lvl8pPr marL="0" indent="0">
              <a:lnSpc>
                <a:spcPct val="100000"/>
              </a:lnSpc>
              <a:spcAft>
                <a:spcPts val="0"/>
              </a:spcAft>
              <a:buNone/>
              <a:defRPr sz="2100">
                <a:solidFill>
                  <a:schemeClr val="bg1"/>
                </a:solidFill>
              </a:defRPr>
            </a:lvl8pPr>
            <a:lvl9pPr marL="0" indent="0">
              <a:lnSpc>
                <a:spcPct val="100000"/>
              </a:lnSpc>
              <a:spcAft>
                <a:spcPts val="0"/>
              </a:spcAft>
              <a:buNone/>
              <a:defRPr sz="21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23248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Short Titl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6B4AE9A-2AEF-4762-9C3B-99CC96DE8B6D}"/>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2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71B74091-00B2-48D9-ACE6-C893F3BBFDAF}"/>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20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818567CC-D34E-4FB8-8C3E-7A1FC30C280C}"/>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07E6276F-6A16-49AB-B8A9-A7B59A109B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A8D75FB3-7348-4E70-99E2-13F309C17E1C}"/>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19" name="Title 1">
            <a:extLst>
              <a:ext uri="{FF2B5EF4-FFF2-40B4-BE49-F238E27FC236}">
                <a16:creationId xmlns:a16="http://schemas.microsoft.com/office/drawing/2014/main" id="{5293C255-0F5B-487F-88FB-426A1E589BF9}"/>
              </a:ext>
            </a:extLst>
          </p:cNvPr>
          <p:cNvSpPr>
            <a:spLocks noGrp="1"/>
          </p:cNvSpPr>
          <p:nvPr>
            <p:ph type="ctrTitle" hasCustomPrompt="1"/>
          </p:nvPr>
        </p:nvSpPr>
        <p:spPr>
          <a:xfrm>
            <a:off x="326115" y="3127270"/>
            <a:ext cx="8455914" cy="1600200"/>
          </a:xfrm>
        </p:spPr>
        <p:txBody>
          <a:bodyPr lIns="0" tIns="0" rIns="0" bIns="0" anchor="t" anchorCtr="0">
            <a:noAutofit/>
          </a:bodyPr>
          <a:lstStyle>
            <a:lvl1pPr>
              <a:lnSpc>
                <a:spcPct val="85000"/>
              </a:lnSpc>
              <a:defRPr sz="4875" b="0"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3633838060"/>
      </p:ext>
    </p:extLst>
  </p:cSld>
  <p:clrMapOvr>
    <a:masterClrMapping/>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ld Message - Blac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7" name="Content Placeholder 8">
            <a:extLst>
              <a:ext uri="{FF2B5EF4-FFF2-40B4-BE49-F238E27FC236}">
                <a16:creationId xmlns:a16="http://schemas.microsoft.com/office/drawing/2014/main" id="{3CE5B71E-BF46-4143-9276-872E12F68450}"/>
              </a:ext>
            </a:extLst>
          </p:cNvPr>
          <p:cNvSpPr>
            <a:spLocks noGrp="1"/>
          </p:cNvSpPr>
          <p:nvPr>
            <p:ph sz="quarter" idx="14"/>
          </p:nvPr>
        </p:nvSpPr>
        <p:spPr>
          <a:xfrm>
            <a:off x="3789984" y="475964"/>
            <a:ext cx="5006340" cy="5715000"/>
          </a:xfrm>
        </p:spPr>
        <p:txBody>
          <a:bodyPr anchor="ctr"/>
          <a:lstStyle>
            <a:lvl1pPr>
              <a:lnSpc>
                <a:spcPct val="100000"/>
              </a:lnSpc>
              <a:defRPr sz="2100" b="0"/>
            </a:lvl1pPr>
            <a:lvl2pPr marL="0" indent="0">
              <a:lnSpc>
                <a:spcPct val="100000"/>
              </a:lnSpc>
              <a:spcAft>
                <a:spcPts val="0"/>
              </a:spcAft>
              <a:buNone/>
              <a:defRPr sz="1500"/>
            </a:lvl2pPr>
            <a:lvl3pPr marL="0" indent="0">
              <a:lnSpc>
                <a:spcPct val="100000"/>
              </a:lnSpc>
              <a:spcAft>
                <a:spcPts val="0"/>
              </a:spcAft>
              <a:buNone/>
              <a:defRPr sz="1500"/>
            </a:lvl3pPr>
            <a:lvl4pPr marL="0" indent="0">
              <a:lnSpc>
                <a:spcPct val="100000"/>
              </a:lnSpc>
              <a:spcAft>
                <a:spcPts val="0"/>
              </a:spcAft>
              <a:buNone/>
              <a:defRPr sz="1500"/>
            </a:lvl4pPr>
            <a:lvl5pPr marL="0" indent="0">
              <a:lnSpc>
                <a:spcPct val="100000"/>
              </a:lnSpc>
              <a:spcAft>
                <a:spcPts val="0"/>
              </a:spcAft>
              <a:buNone/>
              <a:defRPr sz="1500"/>
            </a:lvl5pPr>
            <a:lvl6pPr marL="0" indent="0">
              <a:lnSpc>
                <a:spcPct val="100000"/>
              </a:lnSpc>
              <a:spcAft>
                <a:spcPts val="0"/>
              </a:spcAft>
              <a:buNone/>
              <a:defRPr sz="1500"/>
            </a:lvl6pPr>
            <a:lvl7pPr marL="0" indent="0">
              <a:lnSpc>
                <a:spcPct val="100000"/>
              </a:lnSpc>
              <a:spcAft>
                <a:spcPts val="0"/>
              </a:spcAft>
              <a:buNone/>
              <a:defRPr sz="1500"/>
            </a:lvl7pPr>
            <a:lvl8pPr marL="0" indent="0">
              <a:lnSpc>
                <a:spcPct val="100000"/>
              </a:lnSpc>
              <a:spcAft>
                <a:spcPts val="0"/>
              </a:spcAft>
              <a:buNone/>
              <a:defRPr sz="1500"/>
            </a:lvl8pPr>
            <a:lvl9pPr marL="0" indent="0">
              <a:lnSpc>
                <a:spcPct val="100000"/>
              </a:lnSpc>
              <a:spcAft>
                <a:spcPts val="0"/>
              </a:spcAft>
              <a:buNone/>
              <a:defRPr sz="1500"/>
            </a:lvl9pPr>
          </a:lstStyle>
          <a:p>
            <a:pPr lvl="0"/>
            <a:r>
              <a:rPr lang="en-US"/>
              <a:t>Edit Master text styles</a:t>
            </a:r>
          </a:p>
          <a:p>
            <a:pPr lvl="1"/>
            <a:r>
              <a:rPr lang="en-US"/>
              <a:t>Second level</a:t>
            </a:r>
          </a:p>
        </p:txBody>
      </p:sp>
      <p:sp>
        <p:nvSpPr>
          <p:cNvPr id="8" name="Rectangle 7">
            <a:extLst>
              <a:ext uri="{FF2B5EF4-FFF2-40B4-BE49-F238E27FC236}">
                <a16:creationId xmlns:a16="http://schemas.microsoft.com/office/drawing/2014/main" id="{C8D2EA18-0EDF-49B9-B9E2-DD743B056CE8}"/>
              </a:ext>
            </a:extLst>
          </p:cNvPr>
          <p:cNvSpPr/>
          <p:nvPr userDrawn="1"/>
        </p:nvSpPr>
        <p:spPr>
          <a:xfrm>
            <a:off x="0" y="0"/>
            <a:ext cx="3429000" cy="6446520"/>
          </a:xfrm>
          <a:prstGeom prst="rect">
            <a:avLst/>
          </a:prstGeom>
          <a:solidFill>
            <a:schemeClr val="tx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750" b="1" kern="0" dirty="0">
              <a:solidFill>
                <a:schemeClr val="bg1"/>
              </a:solidFill>
              <a:latin typeface="BLK Fort" panose="020B0503030202060203" pitchFamily="34" charset="0"/>
            </a:endParaRPr>
          </a:p>
        </p:txBody>
      </p:sp>
      <p:sp>
        <p:nvSpPr>
          <p:cNvPr id="9" name="Text Placeholder 6">
            <a:extLst>
              <a:ext uri="{FF2B5EF4-FFF2-40B4-BE49-F238E27FC236}">
                <a16:creationId xmlns:a16="http://schemas.microsoft.com/office/drawing/2014/main" id="{54059F89-D54A-477C-82EB-70BC02A13E56}"/>
              </a:ext>
            </a:extLst>
          </p:cNvPr>
          <p:cNvSpPr>
            <a:spLocks noGrp="1"/>
          </p:cNvSpPr>
          <p:nvPr>
            <p:ph type="body" sz="quarter" idx="13" hasCustomPrompt="1"/>
          </p:nvPr>
        </p:nvSpPr>
        <p:spPr>
          <a:xfrm>
            <a:off x="360984" y="475964"/>
            <a:ext cx="2743200" cy="5715000"/>
          </a:xfrm>
        </p:spPr>
        <p:txBody>
          <a:bodyPr anchor="ctr"/>
          <a:lstStyle>
            <a:lvl1pPr marL="0" indent="0" algn="l">
              <a:buFont typeface="Arial" panose="020B0604020202020204" pitchFamily="34" charset="0"/>
              <a:buNone/>
              <a:defRPr sz="2700" b="0">
                <a:solidFill>
                  <a:schemeClr val="bg1"/>
                </a:solidFill>
                <a:latin typeface="+mj-lt"/>
              </a:defRPr>
            </a:lvl1pPr>
            <a:lvl2pPr marL="0" indent="0" algn="l">
              <a:buNone/>
              <a:defRPr sz="2100">
                <a:solidFill>
                  <a:schemeClr val="bg1"/>
                </a:solidFill>
              </a:defRPr>
            </a:lvl2pPr>
            <a:lvl3pPr marL="0" indent="0">
              <a:lnSpc>
                <a:spcPct val="100000"/>
              </a:lnSpc>
              <a:spcAft>
                <a:spcPts val="0"/>
              </a:spcAft>
              <a:buNone/>
              <a:defRPr sz="2100">
                <a:solidFill>
                  <a:schemeClr val="bg1"/>
                </a:solidFill>
              </a:defRPr>
            </a:lvl3pPr>
            <a:lvl4pPr marL="0" indent="0">
              <a:lnSpc>
                <a:spcPct val="100000"/>
              </a:lnSpc>
              <a:spcAft>
                <a:spcPts val="0"/>
              </a:spcAft>
              <a:buNone/>
              <a:defRPr sz="2100">
                <a:solidFill>
                  <a:schemeClr val="bg1"/>
                </a:solidFill>
              </a:defRPr>
            </a:lvl4pPr>
            <a:lvl5pPr marL="0" indent="0">
              <a:lnSpc>
                <a:spcPct val="100000"/>
              </a:lnSpc>
              <a:spcAft>
                <a:spcPts val="0"/>
              </a:spcAft>
              <a:buNone/>
              <a:defRPr sz="2100">
                <a:solidFill>
                  <a:schemeClr val="bg1"/>
                </a:solidFill>
              </a:defRPr>
            </a:lvl5pPr>
            <a:lvl6pPr marL="0" indent="0">
              <a:lnSpc>
                <a:spcPct val="100000"/>
              </a:lnSpc>
              <a:spcAft>
                <a:spcPts val="0"/>
              </a:spcAft>
              <a:buNone/>
              <a:defRPr sz="2100">
                <a:solidFill>
                  <a:schemeClr val="bg1"/>
                </a:solidFill>
              </a:defRPr>
            </a:lvl6pPr>
            <a:lvl7pPr marL="0" indent="0">
              <a:lnSpc>
                <a:spcPct val="100000"/>
              </a:lnSpc>
              <a:spcAft>
                <a:spcPts val="0"/>
              </a:spcAft>
              <a:buNone/>
              <a:defRPr sz="2100">
                <a:solidFill>
                  <a:schemeClr val="bg1"/>
                </a:solidFill>
              </a:defRPr>
            </a:lvl7pPr>
            <a:lvl8pPr marL="0" indent="0">
              <a:lnSpc>
                <a:spcPct val="100000"/>
              </a:lnSpc>
              <a:spcAft>
                <a:spcPts val="0"/>
              </a:spcAft>
              <a:buNone/>
              <a:defRPr sz="2100">
                <a:solidFill>
                  <a:schemeClr val="bg1"/>
                </a:solidFill>
              </a:defRPr>
            </a:lvl8pPr>
            <a:lvl9pPr marL="0" indent="0">
              <a:lnSpc>
                <a:spcPct val="100000"/>
              </a:lnSpc>
              <a:spcAft>
                <a:spcPts val="0"/>
              </a:spcAft>
              <a:buNone/>
              <a:defRPr sz="21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3647304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ld Message - With Photo">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4" name="Picture Placeholder 5">
            <a:extLst>
              <a:ext uri="{FF2B5EF4-FFF2-40B4-BE49-F238E27FC236}">
                <a16:creationId xmlns:a16="http://schemas.microsoft.com/office/drawing/2014/main" id="{B250A101-F0AE-4E9B-8891-ACBA8DC7CF87}"/>
              </a:ext>
            </a:extLst>
          </p:cNvPr>
          <p:cNvSpPr>
            <a:spLocks noGrp="1"/>
          </p:cNvSpPr>
          <p:nvPr>
            <p:ph type="pic" sz="quarter" idx="14"/>
          </p:nvPr>
        </p:nvSpPr>
        <p:spPr>
          <a:xfrm>
            <a:off x="0" y="0"/>
            <a:ext cx="3429000" cy="6446520"/>
          </a:xfrm>
        </p:spPr>
        <p:txBody>
          <a:bodyPr bIns="0" anchor="ctr" anchorCtr="0"/>
          <a:lstStyle>
            <a:lvl1pPr algn="ctr">
              <a:defRPr/>
            </a:lvl1pPr>
          </a:lstStyle>
          <a:p>
            <a:r>
              <a:rPr lang="en-US"/>
              <a:t>Click icon to add picture</a:t>
            </a:r>
            <a:endParaRPr/>
          </a:p>
        </p:txBody>
      </p:sp>
      <p:sp>
        <p:nvSpPr>
          <p:cNvPr id="6" name="Content Placeholder 8">
            <a:extLst>
              <a:ext uri="{FF2B5EF4-FFF2-40B4-BE49-F238E27FC236}">
                <a16:creationId xmlns:a16="http://schemas.microsoft.com/office/drawing/2014/main" id="{E13A43B3-2194-4B0B-BBAD-79FAB7806A54}"/>
              </a:ext>
            </a:extLst>
          </p:cNvPr>
          <p:cNvSpPr>
            <a:spLocks noGrp="1"/>
          </p:cNvSpPr>
          <p:nvPr>
            <p:ph sz="quarter" idx="15"/>
          </p:nvPr>
        </p:nvSpPr>
        <p:spPr>
          <a:xfrm>
            <a:off x="3789984" y="475964"/>
            <a:ext cx="5006340" cy="5715000"/>
          </a:xfrm>
        </p:spPr>
        <p:txBody>
          <a:bodyPr anchor="ctr"/>
          <a:lstStyle>
            <a:lvl1pPr>
              <a:lnSpc>
                <a:spcPct val="100000"/>
              </a:lnSpc>
              <a:defRPr sz="2100" b="0"/>
            </a:lvl1pPr>
            <a:lvl2pPr marL="0" indent="0">
              <a:lnSpc>
                <a:spcPct val="100000"/>
              </a:lnSpc>
              <a:spcAft>
                <a:spcPts val="0"/>
              </a:spcAft>
              <a:buNone/>
              <a:defRPr sz="1500"/>
            </a:lvl2pPr>
            <a:lvl3pPr marL="0" indent="0">
              <a:lnSpc>
                <a:spcPct val="100000"/>
              </a:lnSpc>
              <a:spcAft>
                <a:spcPts val="0"/>
              </a:spcAft>
              <a:buNone/>
              <a:defRPr sz="1500"/>
            </a:lvl3pPr>
            <a:lvl4pPr marL="0" indent="0">
              <a:lnSpc>
                <a:spcPct val="100000"/>
              </a:lnSpc>
              <a:spcAft>
                <a:spcPts val="0"/>
              </a:spcAft>
              <a:buNone/>
              <a:defRPr sz="1500"/>
            </a:lvl4pPr>
            <a:lvl5pPr marL="0" indent="0">
              <a:lnSpc>
                <a:spcPct val="100000"/>
              </a:lnSpc>
              <a:spcAft>
                <a:spcPts val="0"/>
              </a:spcAft>
              <a:buNone/>
              <a:defRPr sz="1500"/>
            </a:lvl5pPr>
            <a:lvl6pPr marL="0" indent="0">
              <a:lnSpc>
                <a:spcPct val="100000"/>
              </a:lnSpc>
              <a:spcAft>
                <a:spcPts val="0"/>
              </a:spcAft>
              <a:buNone/>
              <a:defRPr sz="1500"/>
            </a:lvl6pPr>
            <a:lvl7pPr marL="0" indent="0">
              <a:lnSpc>
                <a:spcPct val="100000"/>
              </a:lnSpc>
              <a:spcAft>
                <a:spcPts val="0"/>
              </a:spcAft>
              <a:buNone/>
              <a:defRPr sz="1500"/>
            </a:lvl7pPr>
            <a:lvl8pPr marL="0" indent="0">
              <a:lnSpc>
                <a:spcPct val="100000"/>
              </a:lnSpc>
              <a:spcAft>
                <a:spcPts val="0"/>
              </a:spcAft>
              <a:buNone/>
              <a:defRPr sz="1500"/>
            </a:lvl8pPr>
            <a:lvl9pPr marL="0" indent="0">
              <a:lnSpc>
                <a:spcPct val="100000"/>
              </a:lnSpc>
              <a:spcAft>
                <a:spcPts val="0"/>
              </a:spcAft>
              <a:buNone/>
              <a:defRPr sz="15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859919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Text Placeholder 5"/>
          <p:cNvSpPr>
            <a:spLocks noGrp="1"/>
          </p:cNvSpPr>
          <p:nvPr>
            <p:ph type="body" sz="quarter" idx="15" hasCustomPrompt="1"/>
          </p:nvPr>
        </p:nvSpPr>
        <p:spPr>
          <a:xfrm>
            <a:off x="344043" y="1254072"/>
            <a:ext cx="8455914" cy="4846320"/>
          </a:xfrm>
        </p:spPr>
        <p:txBody>
          <a:bodyPr/>
          <a:lstStyle>
            <a:lvl1pPr>
              <a:defRPr/>
            </a:lvl1pPr>
          </a:lstStyle>
          <a:p>
            <a:pPr lvl="0"/>
            <a:r>
              <a:rPr dirty="0"/>
              <a:t>Click to add text – (14pt BLK Fort Bold). To apply bullets go to the increase/decrease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4" name="Footer Placeholder 3"/>
          <p:cNvSpPr>
            <a:spLocks noGrp="1"/>
          </p:cNvSpPr>
          <p:nvPr>
            <p:ph type="ftr" sz="quarter" idx="14"/>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10185625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tx1"/>
        </a:solid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72C0EE4-69B6-46A9-A546-A20AEB7DC873}"/>
              </a:ext>
            </a:extLst>
          </p:cNvPr>
          <p:cNvSpPr/>
          <p:nvPr userDrawn="1">
            <p:custDataLst>
              <p:tags r:id="rId1"/>
            </p:custDataLst>
          </p:nvPr>
        </p:nvSpPr>
        <p:spPr>
          <a:xfrm>
            <a:off x="0" y="0"/>
            <a:ext cx="9525" cy="12700"/>
          </a:xfrm>
          <a:prstGeom prst="octagon">
            <a:avLst/>
          </a:prstGeom>
          <a:noFill/>
          <a:ln w="9525" cap="flat" cmpd="sng" algn="ctr">
            <a:noFill/>
            <a:prstDash val="solid"/>
          </a:ln>
          <a:effectLst/>
          <a:extLst>
            <a:ext uri="{909E8E84-426E-40DD-AFC4-6F175D3DCCD1}">
              <a14:hiddenFill xmlns:a14="http://schemas.microsoft.com/office/drawing/2010/main">
                <a:solidFill>
                  <a:srgbClr val="D9D9D9"/>
                </a:solidFill>
              </a14:hiddenFill>
            </a:ext>
          </a:extLst>
        </p:spPr>
        <p:txBody>
          <a:bodyPr rot="0" spcFirstLastPara="0" vertOverflow="overflow" horzOverflow="overflow" vert="horz" wrap="square" lIns="54000" tIns="27000" rIns="54000" bIns="27000" numCol="1" spcCol="0" rtlCol="0" fromWordArt="0" anchor="ctr" anchorCtr="1" forceAA="0" compatLnSpc="1">
            <a:prstTxWarp prst="textNoShape">
              <a:avLst/>
            </a:prstTxWarp>
            <a:noAutofit/>
          </a:bodyPr>
          <a:lstStyle/>
          <a:p>
            <a:pPr algn="ctr">
              <a:buClr>
                <a:schemeClr val="tx2"/>
              </a:buClr>
              <a:buSzPct val="110000"/>
            </a:pPr>
            <a:endParaRPr lang="en-US" sz="750" b="1" kern="0" dirty="0" err="1"/>
          </a:p>
        </p:txBody>
      </p:sp>
      <p:sp>
        <p:nvSpPr>
          <p:cNvPr id="5" name="Title 4"/>
          <p:cNvSpPr>
            <a:spLocks noGrp="1"/>
          </p:cNvSpPr>
          <p:nvPr>
            <p:ph type="title"/>
          </p:nvPr>
        </p:nvSpPr>
        <p:spPr/>
        <p:txBody>
          <a:bodyPr/>
          <a:lstStyle>
            <a:lvl1pPr algn="ctr">
              <a:defRPr>
                <a:solidFill>
                  <a:schemeClr val="bg1"/>
                </a:solidFill>
              </a:defRPr>
            </a:lvl1pPr>
          </a:lstStyle>
          <a:p>
            <a:r>
              <a:rPr lang="en-US" dirty="0"/>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1493293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Only">
    <p:bg>
      <p:bgRef idx="1001">
        <a:schemeClr val="bg1"/>
      </p:bgRef>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72C0EE4-69B6-46A9-A546-A20AEB7DC873}"/>
              </a:ext>
            </a:extLst>
          </p:cNvPr>
          <p:cNvSpPr/>
          <p:nvPr userDrawn="1">
            <p:custDataLst>
              <p:tags r:id="rId1"/>
            </p:custDataLst>
          </p:nvPr>
        </p:nvSpPr>
        <p:spPr>
          <a:xfrm>
            <a:off x="0" y="0"/>
            <a:ext cx="9525" cy="12700"/>
          </a:xfrm>
          <a:prstGeom prst="octagon">
            <a:avLst/>
          </a:prstGeom>
          <a:noFill/>
          <a:ln w="9525" cap="flat" cmpd="sng" algn="ctr">
            <a:noFill/>
            <a:prstDash val="solid"/>
          </a:ln>
          <a:effectLst/>
          <a:extLst>
            <a:ext uri="{909E8E84-426E-40DD-AFC4-6F175D3DCCD1}">
              <a14:hiddenFill xmlns:a14="http://schemas.microsoft.com/office/drawing/2010/main">
                <a:solidFill>
                  <a:srgbClr val="D9D9D9"/>
                </a:solidFill>
              </a14:hiddenFill>
            </a:ext>
          </a:extLst>
        </p:spPr>
        <p:txBody>
          <a:bodyPr rot="0" spcFirstLastPara="0" vertOverflow="overflow" horzOverflow="overflow" vert="horz" wrap="square" lIns="54000" tIns="27000" rIns="54000" bIns="27000" numCol="1" spcCol="0" rtlCol="0" fromWordArt="0" anchor="ctr" anchorCtr="1" forceAA="0" compatLnSpc="1">
            <a:prstTxWarp prst="textNoShape">
              <a:avLst/>
            </a:prstTxWarp>
            <a:noAutofit/>
          </a:bodyPr>
          <a:lstStyle/>
          <a:p>
            <a:pPr algn="ctr">
              <a:buClr>
                <a:schemeClr val="tx2"/>
              </a:buClr>
              <a:buSzPct val="110000"/>
            </a:pPr>
            <a:endParaRPr lang="en-US" sz="750" b="1" kern="0" dirty="0" err="1"/>
          </a:p>
        </p:txBody>
      </p:sp>
      <p:sp>
        <p:nvSpPr>
          <p:cNvPr id="5" name="Title 4"/>
          <p:cNvSpPr>
            <a:spLocks noGrp="1"/>
          </p:cNvSpPr>
          <p:nvPr>
            <p:ph type="title"/>
          </p:nvPr>
        </p:nvSpPr>
        <p:spPr/>
        <p:txBody>
          <a:bodyPr/>
          <a:lstStyle>
            <a:lvl1pPr algn="ctr">
              <a:defRPr>
                <a:solidFill>
                  <a:schemeClr val="tx1"/>
                </a:solidFill>
              </a:defRPr>
            </a:lvl1pPr>
          </a:lstStyle>
          <a:p>
            <a:r>
              <a:rPr lang="en-US" dirty="0"/>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13165568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p>
            <a:r>
              <a:rPr lang="en-US"/>
              <a:t>FOR FINANCIAL PROFESSIONAL USE ONLY – NOT FOR PUBLIC DISTRIBUTION</a:t>
            </a:r>
            <a:endParaRPr/>
          </a:p>
        </p:txBody>
      </p:sp>
      <p:sp>
        <p:nvSpPr>
          <p:cNvPr id="15" name="Content Placeholder 2"/>
          <p:cNvSpPr>
            <a:spLocks noGrp="1"/>
          </p:cNvSpPr>
          <p:nvPr>
            <p:ph sz="quarter" idx="16" hasCustomPrompt="1"/>
          </p:nvPr>
        </p:nvSpPr>
        <p:spPr>
          <a:xfrm>
            <a:off x="4720032" y="1249628"/>
            <a:ext cx="4078224"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13" name="Content Placeholder 1"/>
          <p:cNvSpPr>
            <a:spLocks noGrp="1"/>
          </p:cNvSpPr>
          <p:nvPr>
            <p:ph sz="quarter" idx="15" hasCustomPrompt="1"/>
          </p:nvPr>
        </p:nvSpPr>
        <p:spPr>
          <a:xfrm>
            <a:off x="355981" y="1249628"/>
            <a:ext cx="4082300"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5644798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686943" y="1895475"/>
            <a:ext cx="7770114" cy="4206240"/>
          </a:xfrm>
        </p:spPr>
        <p:txBody>
          <a:bodyPr/>
          <a:lstStyle>
            <a:lvl1pPr>
              <a:defRPr/>
            </a:lvl1pPr>
          </a:lstStyle>
          <a:p>
            <a:pPr lvl="0"/>
            <a:r>
              <a:rPr dirty="0"/>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NOT FOR PUBLIC DISTRIBUTION</a:t>
            </a:r>
            <a:endParaRPr/>
          </a:p>
        </p:txBody>
      </p:sp>
      <p:sp>
        <p:nvSpPr>
          <p:cNvPr id="3" name="Title 2">
            <a:extLst>
              <a:ext uri="{FF2B5EF4-FFF2-40B4-BE49-F238E27FC236}">
                <a16:creationId xmlns:a16="http://schemas.microsoft.com/office/drawing/2014/main" id="{FF6EB3B5-5CFF-49B1-9838-8D723AD7F83A}"/>
              </a:ext>
            </a:extLst>
          </p:cNvPr>
          <p:cNvSpPr>
            <a:spLocks noGrp="1"/>
          </p:cNvSpPr>
          <p:nvPr>
            <p:ph type="title"/>
          </p:nvPr>
        </p:nvSpPr>
        <p:spPr/>
        <p:txBody>
          <a:bodyPr/>
          <a:lstStyle/>
          <a:p>
            <a:r>
              <a:rPr lang="en-US"/>
              <a:t>Click to edit Master title style</a:t>
            </a:r>
            <a:endParaRPr/>
          </a:p>
        </p:txBody>
      </p:sp>
      <p:sp>
        <p:nvSpPr>
          <p:cNvPr id="7" name="Text Placeholder 6">
            <a:extLst>
              <a:ext uri="{FF2B5EF4-FFF2-40B4-BE49-F238E27FC236}">
                <a16:creationId xmlns:a16="http://schemas.microsoft.com/office/drawing/2014/main" id="{8B680B1D-834A-49D5-93EC-B8CA6E3EEAFE}"/>
              </a:ext>
            </a:extLst>
          </p:cNvPr>
          <p:cNvSpPr>
            <a:spLocks noGrp="1"/>
          </p:cNvSpPr>
          <p:nvPr>
            <p:ph type="body" sz="quarter" idx="14" hasCustomPrompt="1"/>
          </p:nvPr>
        </p:nvSpPr>
        <p:spPr>
          <a:xfrm>
            <a:off x="344043" y="1166409"/>
            <a:ext cx="845591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8" name="Text Placeholder 6">
            <a:extLst>
              <a:ext uri="{FF2B5EF4-FFF2-40B4-BE49-F238E27FC236}">
                <a16:creationId xmlns:a16="http://schemas.microsoft.com/office/drawing/2014/main" id="{9D5F5918-B629-450A-AABA-78B86E050822}"/>
              </a:ext>
            </a:extLst>
          </p:cNvPr>
          <p:cNvSpPr>
            <a:spLocks noGrp="1"/>
          </p:cNvSpPr>
          <p:nvPr>
            <p:ph type="body" sz="quarter" idx="17" hasCustomPrompt="1"/>
          </p:nvPr>
        </p:nvSpPr>
        <p:spPr>
          <a:xfrm>
            <a:off x="344043" y="1494078"/>
            <a:ext cx="8455914"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900" b="0">
                <a:latin typeface="BLK Fort" panose="020B0503030202060203" pitchFamily="34" charset="0"/>
              </a:defRPr>
            </a:lvl1pPr>
            <a:lvl2pPr marL="0" indent="0">
              <a:lnSpc>
                <a:spcPct val="100000"/>
              </a:lnSpc>
              <a:spcBef>
                <a:spcPts val="0"/>
              </a:spcBef>
              <a:spcAft>
                <a:spcPts val="0"/>
              </a:spcAft>
              <a:buNone/>
              <a:defRPr sz="900" b="0">
                <a:latin typeface="BLK Fort" panose="020B0503030202060203" pitchFamily="34" charset="0"/>
              </a:defRPr>
            </a:lvl2pPr>
            <a:lvl3pPr marL="0" indent="0">
              <a:lnSpc>
                <a:spcPct val="100000"/>
              </a:lnSpc>
              <a:spcBef>
                <a:spcPts val="0"/>
              </a:spcBef>
              <a:spcAft>
                <a:spcPts val="0"/>
              </a:spcAft>
              <a:buNone/>
              <a:defRPr sz="900" b="0">
                <a:latin typeface="BLK Fort" panose="020B0503030202060203" pitchFamily="34" charset="0"/>
              </a:defRPr>
            </a:lvl3pPr>
            <a:lvl4pPr marL="0" indent="0">
              <a:lnSpc>
                <a:spcPct val="100000"/>
              </a:lnSpc>
              <a:spcBef>
                <a:spcPts val="0"/>
              </a:spcBef>
              <a:spcAft>
                <a:spcPts val="0"/>
              </a:spcAft>
              <a:buNone/>
              <a:defRPr sz="900" b="0">
                <a:latin typeface="BLK Fort" panose="020B0503030202060203" pitchFamily="34" charset="0"/>
              </a:defRPr>
            </a:lvl4pPr>
            <a:lvl5pPr marL="0" indent="0">
              <a:lnSpc>
                <a:spcPct val="100000"/>
              </a:lnSpc>
              <a:spcBef>
                <a:spcPts val="0"/>
              </a:spcBef>
              <a:spcAft>
                <a:spcPts val="0"/>
              </a:spcAft>
              <a:buNone/>
              <a:defRPr sz="900" b="0">
                <a:latin typeface="BLK Fort" panose="020B0503030202060203" pitchFamily="34" charset="0"/>
              </a:defRPr>
            </a:lvl5pPr>
            <a:lvl6pPr marL="0" indent="0">
              <a:lnSpc>
                <a:spcPct val="100000"/>
              </a:lnSpc>
              <a:spcBef>
                <a:spcPts val="0"/>
              </a:spcBef>
              <a:spcAft>
                <a:spcPts val="0"/>
              </a:spcAft>
              <a:buNone/>
              <a:defRPr sz="900" b="0">
                <a:latin typeface="BLK Fort" panose="020B0503030202060203" pitchFamily="34" charset="0"/>
              </a:defRPr>
            </a:lvl6pPr>
            <a:lvl7pPr marL="0" indent="0">
              <a:lnSpc>
                <a:spcPct val="100000"/>
              </a:lnSpc>
              <a:spcBef>
                <a:spcPts val="0"/>
              </a:spcBef>
              <a:spcAft>
                <a:spcPts val="0"/>
              </a:spcAft>
              <a:buNone/>
              <a:defRPr sz="900" b="0">
                <a:latin typeface="BLK Fort" panose="020B0503030202060203" pitchFamily="34" charset="0"/>
              </a:defRPr>
            </a:lvl7pPr>
            <a:lvl8pPr marL="0" indent="0">
              <a:lnSpc>
                <a:spcPct val="100000"/>
              </a:lnSpc>
              <a:spcBef>
                <a:spcPts val="0"/>
              </a:spcBef>
              <a:spcAft>
                <a:spcPts val="0"/>
              </a:spcAft>
              <a:buNone/>
              <a:defRPr sz="900" b="0">
                <a:latin typeface="BLK Fort" panose="020B0503030202060203" pitchFamily="34" charset="0"/>
              </a:defRPr>
            </a:lvl8pPr>
            <a:lvl9pPr marL="0" indent="0">
              <a:lnSpc>
                <a:spcPct val="100000"/>
              </a:lnSpc>
              <a:spcBef>
                <a:spcPts val="0"/>
              </a:spcBef>
              <a:spcAft>
                <a:spcPts val="0"/>
              </a:spcAft>
              <a:buNone/>
              <a:defRPr sz="900" b="0">
                <a:latin typeface="BLK Fort" panose="020B0503030202060203" pitchFamily="34" charset="0"/>
              </a:defRPr>
            </a:lvl9pPr>
          </a:lstStyle>
          <a:p>
            <a:pPr lvl="0"/>
            <a:r>
              <a:rPr dirty="0"/>
              <a:t>Chart subtitle (12pt BLK Fort)</a:t>
            </a:r>
          </a:p>
        </p:txBody>
      </p:sp>
    </p:spTree>
    <p:extLst>
      <p:ext uri="{BB962C8B-B14F-4D97-AF65-F5344CB8AC3E}">
        <p14:creationId xmlns:p14="http://schemas.microsoft.com/office/powerpoint/2010/main" val="20583247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 Table Layout With Subtitle">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686943" y="1895476"/>
            <a:ext cx="7770114" cy="4206240"/>
          </a:xfrm>
        </p:spPr>
        <p:txBody>
          <a:bodyPr/>
          <a:lstStyle>
            <a:lvl1pPr>
              <a:defRPr/>
            </a:lvl1pPr>
          </a:lstStyle>
          <a:p>
            <a:pPr lvl="0"/>
            <a:r>
              <a:rPr dirty="0"/>
              <a:t>Click on the icon to insert content</a:t>
            </a:r>
          </a:p>
        </p:txBody>
      </p:sp>
      <p:sp>
        <p:nvSpPr>
          <p:cNvPr id="11" name="Text Placeholder 6"/>
          <p:cNvSpPr>
            <a:spLocks noGrp="1"/>
          </p:cNvSpPr>
          <p:nvPr>
            <p:ph type="body" sz="quarter" idx="14" hasCustomPrompt="1"/>
          </p:nvPr>
        </p:nvSpPr>
        <p:spPr>
          <a:xfrm>
            <a:off x="344043" y="1166409"/>
            <a:ext cx="845591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NOT FOR PUBLIC DISTRIBUTION</a:t>
            </a:r>
            <a:endParaRPr/>
          </a:p>
        </p:txBody>
      </p:sp>
      <p:sp>
        <p:nvSpPr>
          <p:cNvPr id="7" name="Text Placeholder 6">
            <a:extLst>
              <a:ext uri="{FF2B5EF4-FFF2-40B4-BE49-F238E27FC236}">
                <a16:creationId xmlns:a16="http://schemas.microsoft.com/office/drawing/2014/main" id="{F48334F3-57F3-4235-ABCF-14031CAA661D}"/>
              </a:ext>
            </a:extLst>
          </p:cNvPr>
          <p:cNvSpPr>
            <a:spLocks noGrp="1"/>
          </p:cNvSpPr>
          <p:nvPr>
            <p:ph type="body" sz="quarter" idx="17" hasCustomPrompt="1"/>
          </p:nvPr>
        </p:nvSpPr>
        <p:spPr>
          <a:xfrm>
            <a:off x="344043" y="1494078"/>
            <a:ext cx="8455914"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900" b="0">
                <a:latin typeface="BLK Fort" panose="020B0503030202060203" pitchFamily="34" charset="0"/>
              </a:defRPr>
            </a:lvl1pPr>
            <a:lvl2pPr marL="0" indent="0">
              <a:lnSpc>
                <a:spcPct val="100000"/>
              </a:lnSpc>
              <a:spcBef>
                <a:spcPts val="0"/>
              </a:spcBef>
              <a:spcAft>
                <a:spcPts val="0"/>
              </a:spcAft>
              <a:buNone/>
              <a:defRPr sz="900" b="0">
                <a:latin typeface="BLK Fort" panose="020B0503030202060203" pitchFamily="34" charset="0"/>
              </a:defRPr>
            </a:lvl2pPr>
            <a:lvl3pPr marL="0" indent="0">
              <a:lnSpc>
                <a:spcPct val="100000"/>
              </a:lnSpc>
              <a:spcBef>
                <a:spcPts val="0"/>
              </a:spcBef>
              <a:spcAft>
                <a:spcPts val="0"/>
              </a:spcAft>
              <a:buNone/>
              <a:defRPr sz="900" b="0">
                <a:latin typeface="BLK Fort" panose="020B0503030202060203" pitchFamily="34" charset="0"/>
              </a:defRPr>
            </a:lvl3pPr>
            <a:lvl4pPr marL="0" indent="0">
              <a:lnSpc>
                <a:spcPct val="100000"/>
              </a:lnSpc>
              <a:spcBef>
                <a:spcPts val="0"/>
              </a:spcBef>
              <a:spcAft>
                <a:spcPts val="0"/>
              </a:spcAft>
              <a:buNone/>
              <a:defRPr sz="900" b="0">
                <a:latin typeface="BLK Fort" panose="020B0503030202060203" pitchFamily="34" charset="0"/>
              </a:defRPr>
            </a:lvl4pPr>
            <a:lvl5pPr marL="0" indent="0">
              <a:lnSpc>
                <a:spcPct val="100000"/>
              </a:lnSpc>
              <a:spcBef>
                <a:spcPts val="0"/>
              </a:spcBef>
              <a:spcAft>
                <a:spcPts val="0"/>
              </a:spcAft>
              <a:buNone/>
              <a:defRPr sz="900" b="0">
                <a:latin typeface="BLK Fort" panose="020B0503030202060203" pitchFamily="34" charset="0"/>
              </a:defRPr>
            </a:lvl5pPr>
            <a:lvl6pPr marL="0" indent="0">
              <a:lnSpc>
                <a:spcPct val="100000"/>
              </a:lnSpc>
              <a:spcBef>
                <a:spcPts val="0"/>
              </a:spcBef>
              <a:spcAft>
                <a:spcPts val="0"/>
              </a:spcAft>
              <a:buNone/>
              <a:defRPr sz="900" b="0">
                <a:latin typeface="BLK Fort" panose="020B0503030202060203" pitchFamily="34" charset="0"/>
              </a:defRPr>
            </a:lvl6pPr>
            <a:lvl7pPr marL="0" indent="0">
              <a:lnSpc>
                <a:spcPct val="100000"/>
              </a:lnSpc>
              <a:spcBef>
                <a:spcPts val="0"/>
              </a:spcBef>
              <a:spcAft>
                <a:spcPts val="0"/>
              </a:spcAft>
              <a:buNone/>
              <a:defRPr sz="900" b="0">
                <a:latin typeface="BLK Fort" panose="020B0503030202060203" pitchFamily="34" charset="0"/>
              </a:defRPr>
            </a:lvl7pPr>
            <a:lvl8pPr marL="0" indent="0">
              <a:lnSpc>
                <a:spcPct val="100000"/>
              </a:lnSpc>
              <a:spcBef>
                <a:spcPts val="0"/>
              </a:spcBef>
              <a:spcAft>
                <a:spcPts val="0"/>
              </a:spcAft>
              <a:buNone/>
              <a:defRPr sz="900" b="0">
                <a:latin typeface="BLK Fort" panose="020B0503030202060203" pitchFamily="34" charset="0"/>
              </a:defRPr>
            </a:lvl8pPr>
            <a:lvl9pPr marL="0" indent="0">
              <a:lnSpc>
                <a:spcPct val="100000"/>
              </a:lnSpc>
              <a:spcBef>
                <a:spcPts val="0"/>
              </a:spcBef>
              <a:spcAft>
                <a:spcPts val="0"/>
              </a:spcAft>
              <a:buNone/>
              <a:defRPr sz="900" b="0">
                <a:latin typeface="BLK Fort" panose="020B0503030202060203" pitchFamily="34" charset="0"/>
              </a:defRPr>
            </a:lvl9pPr>
          </a:lstStyle>
          <a:p>
            <a:pPr lvl="0"/>
            <a:r>
              <a:rPr dirty="0"/>
              <a:t>Chart subtitle (12pt BLK Fort)</a:t>
            </a:r>
          </a:p>
        </p:txBody>
      </p:sp>
      <p:sp>
        <p:nvSpPr>
          <p:cNvPr id="9" name="source 2">
            <a:extLst>
              <a:ext uri="{FF2B5EF4-FFF2-40B4-BE49-F238E27FC236}">
                <a16:creationId xmlns:a16="http://schemas.microsoft.com/office/drawing/2014/main" id="{ABDBE43A-1C2A-42AB-A6CE-5E80026A9BB2}"/>
              </a:ext>
            </a:extLst>
          </p:cNvPr>
          <p:cNvSpPr>
            <a:spLocks noGrp="1"/>
          </p:cNvSpPr>
          <p:nvPr>
            <p:ph type="body" sz="quarter" idx="12" hasCustomPrompt="1"/>
          </p:nvPr>
        </p:nvSpPr>
        <p:spPr>
          <a:xfrm>
            <a:off x="344043" y="6300485"/>
            <a:ext cx="8455914" cy="85408"/>
          </a:xfrm>
        </p:spPr>
        <p:txBody>
          <a:bodyPr anchor="b" anchorCtr="0">
            <a:spAutoFit/>
          </a:bodyPr>
          <a:lstStyle>
            <a:lvl1pPr>
              <a:lnSpc>
                <a:spcPct val="90000"/>
              </a:lnSpc>
              <a:spcBef>
                <a:spcPts val="0"/>
              </a:spcBef>
              <a:defRPr sz="600" b="0">
                <a:latin typeface="BLK Fort Cond Light" panose="020B0306030202060103" pitchFamily="34" charset="0"/>
              </a:defRPr>
            </a:lvl1pPr>
          </a:lstStyle>
          <a:p>
            <a:pPr lvl="0"/>
            <a:r>
              <a:rPr dirty="0"/>
              <a:t>Insert source or footnote </a:t>
            </a:r>
            <a:r>
              <a:rPr dirty="0" err="1"/>
              <a:t>tet</a:t>
            </a:r>
            <a:r>
              <a:rPr dirty="0"/>
              <a:t> here</a:t>
            </a:r>
          </a:p>
        </p:txBody>
      </p:sp>
      <p:sp>
        <p:nvSpPr>
          <p:cNvPr id="3" name="Title 2">
            <a:extLst>
              <a:ext uri="{FF2B5EF4-FFF2-40B4-BE49-F238E27FC236}">
                <a16:creationId xmlns:a16="http://schemas.microsoft.com/office/drawing/2014/main" id="{1D3BCCA4-06A8-4678-9EA4-D012DB1B13C7}"/>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844862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5" name="Content Placeholder 2"/>
          <p:cNvSpPr>
            <a:spLocks noGrp="1"/>
          </p:cNvSpPr>
          <p:nvPr>
            <p:ph sz="quarter" idx="16" hasCustomPrompt="1"/>
          </p:nvPr>
        </p:nvSpPr>
        <p:spPr>
          <a:xfrm>
            <a:off x="4724453" y="1491305"/>
            <a:ext cx="4078224" cy="4572000"/>
          </a:xfrm>
        </p:spPr>
        <p:txBody>
          <a:bodyPr lIns="13716" rIns="13716"/>
          <a:lstStyle>
            <a:lvl1pPr>
              <a:defRPr sz="1050"/>
            </a:lvl1pPr>
          </a:lstStyle>
          <a:p>
            <a:pPr lvl="0"/>
            <a:r>
              <a:rPr dirty="0"/>
              <a:t>Click on the icon to insert content</a:t>
            </a:r>
          </a:p>
          <a:p>
            <a:pPr lvl="1"/>
            <a:r>
              <a:rPr dirty="0"/>
              <a:t>Second level</a:t>
            </a: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NOT FOR PUBLIC DISTRIBUTION</a:t>
            </a:r>
            <a:endParaRPr/>
          </a:p>
        </p:txBody>
      </p:sp>
      <p:sp>
        <p:nvSpPr>
          <p:cNvPr id="10" name="source 2"/>
          <p:cNvSpPr>
            <a:spLocks noGrp="1"/>
          </p:cNvSpPr>
          <p:nvPr>
            <p:ph type="body" sz="quarter" idx="17" hasCustomPrompt="1"/>
          </p:nvPr>
        </p:nvSpPr>
        <p:spPr>
          <a:xfrm>
            <a:off x="4720032" y="6231484"/>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rPr dirty="0"/>
              <a:t>Insert source or footnote text here</a:t>
            </a:r>
          </a:p>
        </p:txBody>
      </p:sp>
      <p:sp>
        <p:nvSpPr>
          <p:cNvPr id="13" name="Content Placeholder 1"/>
          <p:cNvSpPr>
            <a:spLocks noGrp="1"/>
          </p:cNvSpPr>
          <p:nvPr>
            <p:ph sz="quarter" idx="15" hasCustomPrompt="1"/>
          </p:nvPr>
        </p:nvSpPr>
        <p:spPr>
          <a:xfrm>
            <a:off x="355981" y="1153491"/>
            <a:ext cx="4082300" cy="493776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6" name="Title 5">
            <a:extLst>
              <a:ext uri="{FF2B5EF4-FFF2-40B4-BE49-F238E27FC236}">
                <a16:creationId xmlns:a16="http://schemas.microsoft.com/office/drawing/2014/main" id="{97E85AA2-2A42-4DC6-89C0-4CCC66F3C8A4}"/>
              </a:ext>
            </a:extLst>
          </p:cNvPr>
          <p:cNvSpPr>
            <a:spLocks noGrp="1"/>
          </p:cNvSpPr>
          <p:nvPr>
            <p:ph type="title"/>
          </p:nvPr>
        </p:nvSpPr>
        <p:spPr/>
        <p:txBody>
          <a:bodyPr/>
          <a:lstStyle/>
          <a:p>
            <a:r>
              <a:rPr lang="en-US"/>
              <a:t>Click to edit Master title style</a:t>
            </a:r>
            <a:endParaRPr/>
          </a:p>
        </p:txBody>
      </p:sp>
      <p:sp>
        <p:nvSpPr>
          <p:cNvPr id="9" name="Text Placeholder 6">
            <a:extLst>
              <a:ext uri="{FF2B5EF4-FFF2-40B4-BE49-F238E27FC236}">
                <a16:creationId xmlns:a16="http://schemas.microsoft.com/office/drawing/2014/main" id="{B3B27882-0E68-4679-A4B4-41DA656EBF81}"/>
              </a:ext>
            </a:extLst>
          </p:cNvPr>
          <p:cNvSpPr>
            <a:spLocks noGrp="1"/>
          </p:cNvSpPr>
          <p:nvPr>
            <p:ph type="body" sz="quarter" idx="14" hasCustomPrompt="1"/>
          </p:nvPr>
        </p:nvSpPr>
        <p:spPr>
          <a:xfrm>
            <a:off x="4717746" y="1166409"/>
            <a:ext cx="4080510" cy="253916"/>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(14pt BLK Fort Extrabold)</a:t>
            </a:r>
          </a:p>
        </p:txBody>
      </p:sp>
    </p:spTree>
    <p:extLst>
      <p:ext uri="{BB962C8B-B14F-4D97-AF65-F5344CB8AC3E}">
        <p14:creationId xmlns:p14="http://schemas.microsoft.com/office/powerpoint/2010/main" val="28346969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guide id="2" orient="horz" pos="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NOT FOR PUBLIC DISTRIBUTION</a:t>
            </a:r>
            <a:endParaRPr/>
          </a:p>
        </p:txBody>
      </p:sp>
      <p:sp>
        <p:nvSpPr>
          <p:cNvPr id="3" name="Title 2">
            <a:extLst>
              <a:ext uri="{FF2B5EF4-FFF2-40B4-BE49-F238E27FC236}">
                <a16:creationId xmlns:a16="http://schemas.microsoft.com/office/drawing/2014/main" id="{B8049F9A-F6AC-4599-B569-E938DA9E4AA1}"/>
              </a:ext>
            </a:extLst>
          </p:cNvPr>
          <p:cNvSpPr>
            <a:spLocks noGrp="1"/>
          </p:cNvSpPr>
          <p:nvPr>
            <p:ph type="title"/>
          </p:nvPr>
        </p:nvSpPr>
        <p:spPr/>
        <p:txBody>
          <a:bodyPr/>
          <a:lstStyle/>
          <a:p>
            <a:r>
              <a:rPr lang="en-US"/>
              <a:t>Click to edit Master title style</a:t>
            </a:r>
            <a:endParaRPr/>
          </a:p>
        </p:txBody>
      </p:sp>
      <p:sp>
        <p:nvSpPr>
          <p:cNvPr id="11" name="source 3">
            <a:extLst>
              <a:ext uri="{FF2B5EF4-FFF2-40B4-BE49-F238E27FC236}">
                <a16:creationId xmlns:a16="http://schemas.microsoft.com/office/drawing/2014/main" id="{64AB789C-B0A2-4799-A4AC-5CE2D5C59D5C}"/>
              </a:ext>
            </a:extLst>
          </p:cNvPr>
          <p:cNvSpPr>
            <a:spLocks noGrp="1"/>
          </p:cNvSpPr>
          <p:nvPr>
            <p:ph type="body" sz="quarter" idx="17" hasCustomPrompt="1"/>
          </p:nvPr>
        </p:nvSpPr>
        <p:spPr>
          <a:xfrm>
            <a:off x="4720032" y="6231484"/>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12" name="Content Placeholder 3">
            <a:extLst>
              <a:ext uri="{FF2B5EF4-FFF2-40B4-BE49-F238E27FC236}">
                <a16:creationId xmlns:a16="http://schemas.microsoft.com/office/drawing/2014/main" id="{9E62E52F-1C11-4137-A92C-22A4D20FD38B}"/>
              </a:ext>
            </a:extLst>
          </p:cNvPr>
          <p:cNvSpPr>
            <a:spLocks noGrp="1"/>
          </p:cNvSpPr>
          <p:nvPr>
            <p:ph sz="quarter" idx="16" hasCustomPrompt="1"/>
          </p:nvPr>
        </p:nvSpPr>
        <p:spPr>
          <a:xfrm>
            <a:off x="4720032" y="1491304"/>
            <a:ext cx="4078224" cy="4572000"/>
          </a:xfrm>
        </p:spPr>
        <p:txBody>
          <a:bodyPr lIns="13716" rIns="13716"/>
          <a:lstStyle>
            <a:lvl1pPr>
              <a:defRPr sz="1050"/>
            </a:lvl1pPr>
            <a:lvl2pPr>
              <a:defRPr/>
            </a:lvl2pPr>
          </a:lstStyle>
          <a:p>
            <a:pPr lvl="0"/>
            <a:r>
              <a:rPr dirty="0"/>
              <a:t>Click on the icon to insert content</a:t>
            </a:r>
          </a:p>
          <a:p>
            <a:pPr lvl="1"/>
            <a:r>
              <a:rPr dirty="0"/>
              <a:t>Second level</a:t>
            </a:r>
          </a:p>
        </p:txBody>
      </p:sp>
      <p:sp>
        <p:nvSpPr>
          <p:cNvPr id="13" name="Text Placeholder 3">
            <a:extLst>
              <a:ext uri="{FF2B5EF4-FFF2-40B4-BE49-F238E27FC236}">
                <a16:creationId xmlns:a16="http://schemas.microsoft.com/office/drawing/2014/main" id="{B666D635-6BE8-4DB6-A83A-B07A72427087}"/>
              </a:ext>
            </a:extLst>
          </p:cNvPr>
          <p:cNvSpPr>
            <a:spLocks noGrp="1"/>
          </p:cNvSpPr>
          <p:nvPr>
            <p:ph type="body" sz="quarter" idx="33" hasCustomPrompt="1"/>
          </p:nvPr>
        </p:nvSpPr>
        <p:spPr>
          <a:xfrm>
            <a:off x="4720032"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1" baseline="0">
                <a:latin typeface="+mj-lt"/>
              </a:defRPr>
            </a:lvl1pPr>
          </a:lstStyle>
          <a:p>
            <a:pPr lvl="0"/>
            <a:r>
              <a:rPr lang="en-US" dirty="0"/>
              <a:t>Chart/table title (14pt BLK Fort Extrabold)</a:t>
            </a:r>
          </a:p>
        </p:txBody>
      </p:sp>
      <p:sp>
        <p:nvSpPr>
          <p:cNvPr id="14" name="source 2">
            <a:extLst>
              <a:ext uri="{FF2B5EF4-FFF2-40B4-BE49-F238E27FC236}">
                <a16:creationId xmlns:a16="http://schemas.microsoft.com/office/drawing/2014/main" id="{C693CC62-CDF0-4144-80D1-96E1ABC29CFC}"/>
              </a:ext>
            </a:extLst>
          </p:cNvPr>
          <p:cNvSpPr>
            <a:spLocks noGrp="1"/>
          </p:cNvSpPr>
          <p:nvPr>
            <p:ph type="body" sz="quarter" idx="12" hasCustomPrompt="1"/>
          </p:nvPr>
        </p:nvSpPr>
        <p:spPr>
          <a:xfrm>
            <a:off x="355980" y="6231484"/>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15" name="Content Placeholder 2">
            <a:extLst>
              <a:ext uri="{FF2B5EF4-FFF2-40B4-BE49-F238E27FC236}">
                <a16:creationId xmlns:a16="http://schemas.microsoft.com/office/drawing/2014/main" id="{5FBE33E3-E6BE-4D02-8B32-54F90EFEA098}"/>
              </a:ext>
            </a:extLst>
          </p:cNvPr>
          <p:cNvSpPr>
            <a:spLocks noGrp="1"/>
          </p:cNvSpPr>
          <p:nvPr>
            <p:ph sz="quarter" idx="15" hasCustomPrompt="1"/>
          </p:nvPr>
        </p:nvSpPr>
        <p:spPr>
          <a:xfrm>
            <a:off x="355981" y="1491304"/>
            <a:ext cx="4082300" cy="4572000"/>
          </a:xfrm>
        </p:spPr>
        <p:txBody>
          <a:bodyPr vert="horz" lIns="13716" tIns="0" rIns="13716" bIns="0" rtlCol="0">
            <a:noAutofit/>
          </a:bodyPr>
          <a:lstStyle>
            <a:lvl1pPr>
              <a:defRPr sz="1050"/>
            </a:lvl1pPr>
            <a:lvl2pPr>
              <a:defRPr/>
            </a:lvl2pPr>
            <a:lvl3pPr>
              <a:defRPr/>
            </a:lvl3pPr>
            <a:lvl4pPr>
              <a:defRPr/>
            </a:lvl4pPr>
            <a:lvl5pPr>
              <a:defRPr/>
            </a:lvl5pPr>
          </a:lstStyle>
          <a:p>
            <a:pPr lvl="0"/>
            <a:r>
              <a:rPr dirty="0"/>
              <a:t>Click on the icon to insert content.</a:t>
            </a:r>
          </a:p>
          <a:p>
            <a:pPr lvl="1"/>
            <a:r>
              <a:rPr dirty="0"/>
              <a:t>Second level</a:t>
            </a:r>
          </a:p>
        </p:txBody>
      </p:sp>
      <p:sp>
        <p:nvSpPr>
          <p:cNvPr id="16" name="Text Placeholder 2">
            <a:extLst>
              <a:ext uri="{FF2B5EF4-FFF2-40B4-BE49-F238E27FC236}">
                <a16:creationId xmlns:a16="http://schemas.microsoft.com/office/drawing/2014/main" id="{42480EAF-75DB-4561-94A9-55DC096BFEBC}"/>
              </a:ext>
            </a:extLst>
          </p:cNvPr>
          <p:cNvSpPr>
            <a:spLocks noGrp="1"/>
          </p:cNvSpPr>
          <p:nvPr>
            <p:ph type="body" sz="quarter" idx="36" hasCustomPrompt="1"/>
          </p:nvPr>
        </p:nvSpPr>
        <p:spPr>
          <a:xfrm>
            <a:off x="355980"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1" baseline="0">
                <a:latin typeface="+mj-lt"/>
              </a:defRPr>
            </a:lvl1pPr>
          </a:lstStyle>
          <a:p>
            <a:pPr lvl="0"/>
            <a:r>
              <a:rPr lang="en-US" dirty="0"/>
              <a:t>C</a:t>
            </a:r>
            <a:r>
              <a:rPr dirty="0"/>
              <a:t>hart/table title (1</a:t>
            </a:r>
            <a:r>
              <a:rPr lang="en-US" dirty="0"/>
              <a:t>4</a:t>
            </a:r>
            <a:r>
              <a:rPr dirty="0"/>
              <a:t>pt BLK Fort </a:t>
            </a:r>
            <a:r>
              <a:rPr lang="en-US" dirty="0"/>
              <a:t>Extrabold</a:t>
            </a:r>
            <a:r>
              <a:rPr dirty="0"/>
              <a:t>)</a:t>
            </a:r>
          </a:p>
        </p:txBody>
      </p:sp>
    </p:spTree>
    <p:extLst>
      <p:ext uri="{BB962C8B-B14F-4D97-AF65-F5344CB8AC3E}">
        <p14:creationId xmlns:p14="http://schemas.microsoft.com/office/powerpoint/2010/main" val="7550059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 Short Title">
    <p:bg>
      <p:bgPr>
        <a:solidFill>
          <a:schemeClr val="accent1"/>
        </a:solid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E65180D8-7231-4B14-930A-84A4962BB971}"/>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2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9612388C-4A6E-4117-BC73-ABE9D80CD000}"/>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20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339F3BFC-6840-4B43-9C68-F322B5FFEC0A}"/>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1003F1CA-CF64-4F86-8791-1F0573D537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E70FCDD9-D0BC-4860-BD19-0FCD9C5B26E4}"/>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8" name="Title 1">
            <a:extLst>
              <a:ext uri="{FF2B5EF4-FFF2-40B4-BE49-F238E27FC236}">
                <a16:creationId xmlns:a16="http://schemas.microsoft.com/office/drawing/2014/main" id="{2EB4BDE6-FAA3-41CF-B3D6-1A1F0E13F118}"/>
              </a:ext>
            </a:extLst>
          </p:cNvPr>
          <p:cNvSpPr>
            <a:spLocks noGrp="1"/>
          </p:cNvSpPr>
          <p:nvPr>
            <p:ph type="ctrTitle" hasCustomPrompt="1"/>
          </p:nvPr>
        </p:nvSpPr>
        <p:spPr>
          <a:xfrm>
            <a:off x="326115" y="3127270"/>
            <a:ext cx="8455914" cy="1600200"/>
          </a:xfrm>
        </p:spPr>
        <p:txBody>
          <a:bodyPr lIns="0" tIns="0" rIns="0" bIns="0" anchor="t" anchorCtr="0">
            <a:noAutofit/>
          </a:bodyPr>
          <a:lstStyle>
            <a:lvl1pPr>
              <a:lnSpc>
                <a:spcPct val="85000"/>
              </a:lnSpc>
              <a:defRPr sz="4875" b="0" baseline="0">
                <a:solidFill>
                  <a:schemeClr val="bg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634760954"/>
      </p:ext>
    </p:extLst>
  </p:cSld>
  <p:clrMapOvr>
    <a:masterClrMapping/>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a:xfrm>
            <a:off x="1485900" y="6446520"/>
            <a:ext cx="6172200" cy="411480"/>
          </a:xfrm>
        </p:spPr>
        <p:txBody>
          <a:bodyPr/>
          <a:lstStyle/>
          <a:p>
            <a:r>
              <a:rPr lang="en-US"/>
              <a:t>FOR FINANCIAL PROFESSIONAL USE ONLY – NOT FOR PUBLIC DISTRIBUTION</a:t>
            </a:r>
            <a:endParaRPr/>
          </a:p>
        </p:txBody>
      </p:sp>
      <p:sp>
        <p:nvSpPr>
          <p:cNvPr id="17" name="source 4">
            <a:extLst>
              <a:ext uri="{FF2B5EF4-FFF2-40B4-BE49-F238E27FC236}">
                <a16:creationId xmlns:a16="http://schemas.microsoft.com/office/drawing/2014/main" id="{543CD977-88BE-4B27-91E5-A62F8A9B22B8}"/>
              </a:ext>
            </a:extLst>
          </p:cNvPr>
          <p:cNvSpPr>
            <a:spLocks noGrp="1"/>
          </p:cNvSpPr>
          <p:nvPr>
            <p:ph type="body" sz="quarter" idx="17" hasCustomPrompt="1"/>
          </p:nvPr>
        </p:nvSpPr>
        <p:spPr>
          <a:xfrm>
            <a:off x="4720032" y="614859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rPr dirty="0"/>
              <a:t>Insert source or footnote text here</a:t>
            </a:r>
          </a:p>
        </p:txBody>
      </p:sp>
      <p:sp>
        <p:nvSpPr>
          <p:cNvPr id="19" name="Content Placeholder 4">
            <a:extLst>
              <a:ext uri="{FF2B5EF4-FFF2-40B4-BE49-F238E27FC236}">
                <a16:creationId xmlns:a16="http://schemas.microsoft.com/office/drawing/2014/main" id="{057BFC6C-374D-4DAD-8D66-0BD9A4039A66}"/>
              </a:ext>
            </a:extLst>
          </p:cNvPr>
          <p:cNvSpPr>
            <a:spLocks noGrp="1"/>
          </p:cNvSpPr>
          <p:nvPr>
            <p:ph sz="quarter" idx="40" hasCustomPrompt="1"/>
          </p:nvPr>
        </p:nvSpPr>
        <p:spPr>
          <a:xfrm>
            <a:off x="4720032" y="4145246"/>
            <a:ext cx="4078224" cy="1796365"/>
          </a:xfrm>
        </p:spPr>
        <p:txBody>
          <a:bodyPr lIns="13716" rIns="13716"/>
          <a:lstStyle>
            <a:lvl1pPr>
              <a:defRPr sz="900" b="1" baseline="0"/>
            </a:lvl1pPr>
          </a:lstStyle>
          <a:p>
            <a:pPr lvl="0"/>
            <a:r>
              <a:rPr dirty="0"/>
              <a:t>Click on the icon to insert content</a:t>
            </a:r>
          </a:p>
          <a:p>
            <a:pPr lvl="1"/>
            <a:r>
              <a:rPr dirty="0"/>
              <a:t>Second level</a:t>
            </a:r>
          </a:p>
        </p:txBody>
      </p:sp>
      <p:sp>
        <p:nvSpPr>
          <p:cNvPr id="20" name="Text Placeholder 4">
            <a:extLst>
              <a:ext uri="{FF2B5EF4-FFF2-40B4-BE49-F238E27FC236}">
                <a16:creationId xmlns:a16="http://schemas.microsoft.com/office/drawing/2014/main" id="{A5350256-463D-4D72-B2EC-3EBCD9DC26E1}"/>
              </a:ext>
            </a:extLst>
          </p:cNvPr>
          <p:cNvSpPr>
            <a:spLocks noGrp="1"/>
          </p:cNvSpPr>
          <p:nvPr>
            <p:ph type="body" sz="quarter" idx="39" hasCustomPrompt="1"/>
          </p:nvPr>
        </p:nvSpPr>
        <p:spPr>
          <a:xfrm>
            <a:off x="4720032" y="382034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Chart/table title (14pt BLK Fort Extrabold)</a:t>
            </a:r>
          </a:p>
        </p:txBody>
      </p:sp>
      <p:sp>
        <p:nvSpPr>
          <p:cNvPr id="21" name="source 3">
            <a:extLst>
              <a:ext uri="{FF2B5EF4-FFF2-40B4-BE49-F238E27FC236}">
                <a16:creationId xmlns:a16="http://schemas.microsoft.com/office/drawing/2014/main" id="{E0F50B39-32FE-42CD-815E-E68CCAA093C0}"/>
              </a:ext>
            </a:extLst>
          </p:cNvPr>
          <p:cNvSpPr>
            <a:spLocks noGrp="1"/>
          </p:cNvSpPr>
          <p:nvPr>
            <p:ph type="body" sz="quarter" idx="12" hasCustomPrompt="1"/>
          </p:nvPr>
        </p:nvSpPr>
        <p:spPr>
          <a:xfrm>
            <a:off x="355980" y="614859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22" name="Content Placeholder 3">
            <a:extLst>
              <a:ext uri="{FF2B5EF4-FFF2-40B4-BE49-F238E27FC236}">
                <a16:creationId xmlns:a16="http://schemas.microsoft.com/office/drawing/2014/main" id="{54E88002-B8A6-496C-89FC-22BB99C593D0}"/>
              </a:ext>
            </a:extLst>
          </p:cNvPr>
          <p:cNvSpPr>
            <a:spLocks noGrp="1"/>
          </p:cNvSpPr>
          <p:nvPr>
            <p:ph sz="quarter" idx="37" hasCustomPrompt="1"/>
          </p:nvPr>
        </p:nvSpPr>
        <p:spPr>
          <a:xfrm>
            <a:off x="355980" y="4145246"/>
            <a:ext cx="4078224" cy="1796365"/>
          </a:xfrm>
        </p:spPr>
        <p:txBody>
          <a:bodyPr lIns="13716" rIns="13716"/>
          <a:lstStyle>
            <a:lvl1pPr>
              <a:defRPr sz="900" b="1" baseline="0"/>
            </a:lvl1pPr>
          </a:lstStyle>
          <a:p>
            <a:pPr lvl="0"/>
            <a:r>
              <a:t>Click on the icon to insert content</a:t>
            </a:r>
          </a:p>
          <a:p>
            <a:pPr lvl="1"/>
            <a:r>
              <a:t>Second level</a:t>
            </a:r>
          </a:p>
        </p:txBody>
      </p:sp>
      <p:sp>
        <p:nvSpPr>
          <p:cNvPr id="23" name="Text Placeholder 3">
            <a:extLst>
              <a:ext uri="{FF2B5EF4-FFF2-40B4-BE49-F238E27FC236}">
                <a16:creationId xmlns:a16="http://schemas.microsoft.com/office/drawing/2014/main" id="{9AC59C3B-2AD8-4614-B9EB-375562F9DC98}"/>
              </a:ext>
            </a:extLst>
          </p:cNvPr>
          <p:cNvSpPr>
            <a:spLocks noGrp="1"/>
          </p:cNvSpPr>
          <p:nvPr>
            <p:ph type="body" sz="quarter" idx="36" hasCustomPrompt="1"/>
          </p:nvPr>
        </p:nvSpPr>
        <p:spPr>
          <a:xfrm>
            <a:off x="355980" y="382034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Chart/table title (14pt BLK Fort Extrabold)</a:t>
            </a:r>
          </a:p>
        </p:txBody>
      </p:sp>
      <p:sp>
        <p:nvSpPr>
          <p:cNvPr id="32" name="source 2">
            <a:extLst>
              <a:ext uri="{FF2B5EF4-FFF2-40B4-BE49-F238E27FC236}">
                <a16:creationId xmlns:a16="http://schemas.microsoft.com/office/drawing/2014/main" id="{D89C8286-67DE-4190-A478-66493977DB77}"/>
              </a:ext>
            </a:extLst>
          </p:cNvPr>
          <p:cNvSpPr>
            <a:spLocks noGrp="1"/>
          </p:cNvSpPr>
          <p:nvPr>
            <p:ph type="body" sz="quarter" idx="32" hasCustomPrompt="1"/>
          </p:nvPr>
        </p:nvSpPr>
        <p:spPr>
          <a:xfrm>
            <a:off x="4720032" y="349465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36" name="Content Placeholder 2">
            <a:extLst>
              <a:ext uri="{FF2B5EF4-FFF2-40B4-BE49-F238E27FC236}">
                <a16:creationId xmlns:a16="http://schemas.microsoft.com/office/drawing/2014/main" id="{E39D088E-4A15-4C82-A7C5-37570FEA793C}"/>
              </a:ext>
            </a:extLst>
          </p:cNvPr>
          <p:cNvSpPr>
            <a:spLocks noGrp="1"/>
          </p:cNvSpPr>
          <p:nvPr>
            <p:ph sz="quarter" idx="34" hasCustomPrompt="1"/>
          </p:nvPr>
        </p:nvSpPr>
        <p:spPr>
          <a:xfrm>
            <a:off x="4720032" y="1491305"/>
            <a:ext cx="4078224" cy="1796400"/>
          </a:xfrm>
        </p:spPr>
        <p:txBody>
          <a:bodyPr lIns="13716" rIns="13716"/>
          <a:lstStyle>
            <a:lvl1pPr>
              <a:defRPr sz="900" b="1" baseline="0"/>
            </a:lvl1pPr>
          </a:lstStyle>
          <a:p>
            <a:pPr lvl="0"/>
            <a:r>
              <a:t>Click on the icon to insert content</a:t>
            </a:r>
          </a:p>
          <a:p>
            <a:pPr lvl="1"/>
            <a:r>
              <a:t>Second level</a:t>
            </a:r>
          </a:p>
        </p:txBody>
      </p:sp>
      <p:sp>
        <p:nvSpPr>
          <p:cNvPr id="37" name="Text Placeholder 2">
            <a:extLst>
              <a:ext uri="{FF2B5EF4-FFF2-40B4-BE49-F238E27FC236}">
                <a16:creationId xmlns:a16="http://schemas.microsoft.com/office/drawing/2014/main" id="{FE95037C-D829-427F-91C3-87AA9C016094}"/>
              </a:ext>
            </a:extLst>
          </p:cNvPr>
          <p:cNvSpPr>
            <a:spLocks noGrp="1"/>
          </p:cNvSpPr>
          <p:nvPr>
            <p:ph type="body" sz="quarter" idx="33" hasCustomPrompt="1"/>
          </p:nvPr>
        </p:nvSpPr>
        <p:spPr>
          <a:xfrm>
            <a:off x="4720032"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Chart/table title (14pt BLK Fort Extrabold)</a:t>
            </a:r>
          </a:p>
        </p:txBody>
      </p:sp>
      <p:sp>
        <p:nvSpPr>
          <p:cNvPr id="38" name="source 1">
            <a:extLst>
              <a:ext uri="{FF2B5EF4-FFF2-40B4-BE49-F238E27FC236}">
                <a16:creationId xmlns:a16="http://schemas.microsoft.com/office/drawing/2014/main" id="{47F6E18B-6CA8-4A4C-A097-4ACB5CC5C77F}"/>
              </a:ext>
            </a:extLst>
          </p:cNvPr>
          <p:cNvSpPr>
            <a:spLocks noGrp="1"/>
          </p:cNvSpPr>
          <p:nvPr>
            <p:ph type="body" sz="quarter" idx="16" hasCustomPrompt="1"/>
          </p:nvPr>
        </p:nvSpPr>
        <p:spPr>
          <a:xfrm>
            <a:off x="355980" y="3494652"/>
            <a:ext cx="4078224" cy="85408"/>
          </a:xfrm>
        </p:spPr>
        <p:txBody>
          <a:bodyPr lIns="13716" rIns="13716" anchor="b" anchorCtr="0">
            <a:spAutoFit/>
          </a:bodyPr>
          <a:lstStyle>
            <a:lvl1pPr>
              <a:lnSpc>
                <a:spcPct val="90000"/>
              </a:lnSpc>
              <a:spcBef>
                <a:spcPts val="0"/>
              </a:spcBef>
              <a:defRPr sz="600" b="0">
                <a:latin typeface="BLK Fort Cond Light" panose="020B0306030202060103" pitchFamily="34" charset="0"/>
              </a:defRPr>
            </a:lvl1pPr>
          </a:lstStyle>
          <a:p>
            <a:pPr lvl="0"/>
            <a:r>
              <a:t>Insert source or footnote text here</a:t>
            </a:r>
          </a:p>
        </p:txBody>
      </p:sp>
      <p:sp>
        <p:nvSpPr>
          <p:cNvPr id="39" name="Content Placeholder 1">
            <a:extLst>
              <a:ext uri="{FF2B5EF4-FFF2-40B4-BE49-F238E27FC236}">
                <a16:creationId xmlns:a16="http://schemas.microsoft.com/office/drawing/2014/main" id="{8648968E-E85A-4941-8E53-008987541FD6}"/>
              </a:ext>
            </a:extLst>
          </p:cNvPr>
          <p:cNvSpPr>
            <a:spLocks noGrp="1"/>
          </p:cNvSpPr>
          <p:nvPr>
            <p:ph sz="quarter" idx="24" hasCustomPrompt="1"/>
          </p:nvPr>
        </p:nvSpPr>
        <p:spPr>
          <a:xfrm>
            <a:off x="355980" y="1491305"/>
            <a:ext cx="4078224" cy="1796400"/>
          </a:xfrm>
        </p:spPr>
        <p:txBody>
          <a:bodyPr lIns="13716" rIns="13716"/>
          <a:lstStyle>
            <a:lvl1pPr>
              <a:defRPr sz="900" b="1" baseline="0"/>
            </a:lvl1pPr>
          </a:lstStyle>
          <a:p>
            <a:pPr lvl="0"/>
            <a:r>
              <a:t>Click on the icon to insert content</a:t>
            </a:r>
          </a:p>
          <a:p>
            <a:pPr lvl="1"/>
            <a:r>
              <a:t>Second level</a:t>
            </a:r>
          </a:p>
        </p:txBody>
      </p:sp>
      <p:sp>
        <p:nvSpPr>
          <p:cNvPr id="40" name="Text Placeholder 1">
            <a:extLst>
              <a:ext uri="{FF2B5EF4-FFF2-40B4-BE49-F238E27FC236}">
                <a16:creationId xmlns:a16="http://schemas.microsoft.com/office/drawing/2014/main" id="{21B8E433-747A-4270-B396-D624FA809865}"/>
              </a:ext>
            </a:extLst>
          </p:cNvPr>
          <p:cNvSpPr>
            <a:spLocks noGrp="1"/>
          </p:cNvSpPr>
          <p:nvPr>
            <p:ph type="body" sz="quarter" idx="23" hasCustomPrompt="1"/>
          </p:nvPr>
        </p:nvSpPr>
        <p:spPr>
          <a:xfrm>
            <a:off x="355980" y="1166409"/>
            <a:ext cx="4078224" cy="253916"/>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050" baseline="0">
                <a:latin typeface="+mj-lt"/>
              </a:defRPr>
            </a:lvl1pPr>
          </a:lstStyle>
          <a:p>
            <a:pPr lvl="0"/>
            <a:r>
              <a:rPr lang="en-US" dirty="0"/>
              <a:t>Chart</a:t>
            </a:r>
            <a:r>
              <a:rPr dirty="0"/>
              <a:t>/table title (1</a:t>
            </a:r>
            <a:r>
              <a:rPr lang="en-US" dirty="0"/>
              <a:t>4</a:t>
            </a:r>
            <a:r>
              <a:rPr dirty="0"/>
              <a:t>pt BLK Fort </a:t>
            </a:r>
            <a:r>
              <a:rPr lang="en-US" dirty="0"/>
              <a:t>Extrabold</a:t>
            </a:r>
            <a:r>
              <a:rPr dirty="0"/>
              <a:t>)</a:t>
            </a:r>
          </a:p>
        </p:txBody>
      </p:sp>
      <p:sp>
        <p:nvSpPr>
          <p:cNvPr id="42" name="Title 2">
            <a:extLst>
              <a:ext uri="{FF2B5EF4-FFF2-40B4-BE49-F238E27FC236}">
                <a16:creationId xmlns:a16="http://schemas.microsoft.com/office/drawing/2014/main" id="{9EB6E8D1-216A-4996-9601-ECA1829AA4A9}"/>
              </a:ext>
            </a:extLst>
          </p:cNvPr>
          <p:cNvSpPr>
            <a:spLocks noGrp="1"/>
          </p:cNvSpPr>
          <p:nvPr>
            <p:ph type="title"/>
          </p:nvPr>
        </p:nvSpPr>
        <p:spPr>
          <a:xfrm>
            <a:off x="344043" y="386133"/>
            <a:ext cx="8455914" cy="603179"/>
          </a:xfrm>
        </p:spPr>
        <p:txBody>
          <a:bodyPr/>
          <a:lstStyle/>
          <a:p>
            <a:r>
              <a:rPr lang="en-US"/>
              <a:t>Click to edit Master title style</a:t>
            </a:r>
            <a:endParaRPr/>
          </a:p>
        </p:txBody>
      </p:sp>
    </p:spTree>
    <p:extLst>
      <p:ext uri="{BB962C8B-B14F-4D97-AF65-F5344CB8AC3E}">
        <p14:creationId xmlns:p14="http://schemas.microsoft.com/office/powerpoint/2010/main" val="15090837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
        <p:nvSpPr>
          <p:cNvPr id="6" name="Text Placeholder 5">
            <a:extLst>
              <a:ext uri="{FF2B5EF4-FFF2-40B4-BE49-F238E27FC236}">
                <a16:creationId xmlns:a16="http://schemas.microsoft.com/office/drawing/2014/main" id="{EFB21076-AEC5-4B30-853F-17584F9CF54E}"/>
              </a:ext>
            </a:extLst>
          </p:cNvPr>
          <p:cNvSpPr>
            <a:spLocks noGrp="1"/>
          </p:cNvSpPr>
          <p:nvPr>
            <p:ph type="body" sz="quarter" idx="13" hasCustomPrompt="1"/>
          </p:nvPr>
        </p:nvSpPr>
        <p:spPr>
          <a:xfrm>
            <a:off x="1789012" y="1222207"/>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a:solidFill>
                  <a:schemeClr val="tx1"/>
                </a:solidFill>
                <a:latin typeface="BLK Fort Extrabold" panose="020B0903030202060203" pitchFamily="34" charset="0"/>
              </a:defRPr>
            </a:lvl1pPr>
            <a:lvl2pPr marL="0" indent="0">
              <a:lnSpc>
                <a:spcPct val="90000"/>
              </a:lnSpc>
              <a:spcBef>
                <a:spcPts val="525"/>
              </a:spcBef>
              <a:spcAft>
                <a:spcPts val="0"/>
              </a:spcAft>
              <a:buNone/>
              <a:defRPr>
                <a:solidFill>
                  <a:schemeClr val="bg1"/>
                </a:solidFill>
              </a:defRPr>
            </a:lvl2pPr>
            <a:lvl3pPr marL="0" indent="0">
              <a:lnSpc>
                <a:spcPct val="90000"/>
              </a:lnSpc>
              <a:spcBef>
                <a:spcPts val="525"/>
              </a:spcBef>
              <a:spcAft>
                <a:spcPts val="0"/>
              </a:spcAft>
              <a:buNone/>
              <a:defRPr>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7" name="Text Placeholder 5">
            <a:extLst>
              <a:ext uri="{FF2B5EF4-FFF2-40B4-BE49-F238E27FC236}">
                <a16:creationId xmlns:a16="http://schemas.microsoft.com/office/drawing/2014/main" id="{FDFC0879-D543-4133-B82D-56BD66DAAFA3}"/>
              </a:ext>
            </a:extLst>
          </p:cNvPr>
          <p:cNvSpPr>
            <a:spLocks noGrp="1"/>
          </p:cNvSpPr>
          <p:nvPr>
            <p:ph type="body" sz="quarter" idx="14" hasCustomPrompt="1"/>
          </p:nvPr>
        </p:nvSpPr>
        <p:spPr>
          <a:xfrm>
            <a:off x="3714750" y="1222207"/>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a:solidFill>
                  <a:schemeClr val="tx1"/>
                </a:solidFill>
                <a:latin typeface="BLK Fort Extrabold" panose="020B0903030202060203" pitchFamily="34" charset="0"/>
              </a:defRPr>
            </a:lvl1pPr>
            <a:lvl2pPr marL="0" indent="0">
              <a:lnSpc>
                <a:spcPct val="90000"/>
              </a:lnSpc>
              <a:spcBef>
                <a:spcPts val="525"/>
              </a:spcBef>
              <a:spcAft>
                <a:spcPts val="0"/>
              </a:spcAft>
              <a:buNone/>
              <a:defRPr>
                <a:solidFill>
                  <a:schemeClr val="bg1"/>
                </a:solidFill>
              </a:defRPr>
            </a:lvl2pPr>
            <a:lvl3pPr marL="0" indent="0">
              <a:lnSpc>
                <a:spcPct val="90000"/>
              </a:lnSpc>
              <a:spcBef>
                <a:spcPts val="525"/>
              </a:spcBef>
              <a:spcAft>
                <a:spcPts val="0"/>
              </a:spcAft>
              <a:buNone/>
              <a:defRPr>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8" name="Text Placeholder 5">
            <a:extLst>
              <a:ext uri="{FF2B5EF4-FFF2-40B4-BE49-F238E27FC236}">
                <a16:creationId xmlns:a16="http://schemas.microsoft.com/office/drawing/2014/main" id="{5B93ECC6-D873-405D-A8AC-52DA3F59BBAC}"/>
              </a:ext>
            </a:extLst>
          </p:cNvPr>
          <p:cNvSpPr>
            <a:spLocks noGrp="1"/>
          </p:cNvSpPr>
          <p:nvPr>
            <p:ph type="body" sz="quarter" idx="15" hasCustomPrompt="1"/>
          </p:nvPr>
        </p:nvSpPr>
        <p:spPr>
          <a:xfrm>
            <a:off x="5640488" y="1222207"/>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a:solidFill>
                  <a:schemeClr val="tx1"/>
                </a:solidFill>
                <a:latin typeface="BLK Fort Extrabold" panose="020B0903030202060203" pitchFamily="34" charset="0"/>
              </a:defRPr>
            </a:lvl1pPr>
            <a:lvl2pPr marL="0" indent="0">
              <a:lnSpc>
                <a:spcPct val="90000"/>
              </a:lnSpc>
              <a:spcBef>
                <a:spcPts val="525"/>
              </a:spcBef>
              <a:spcAft>
                <a:spcPts val="0"/>
              </a:spcAft>
              <a:buNone/>
              <a:defRPr>
                <a:solidFill>
                  <a:schemeClr val="bg1"/>
                </a:solidFill>
              </a:defRPr>
            </a:lvl2pPr>
            <a:lvl3pPr marL="0" indent="0">
              <a:lnSpc>
                <a:spcPct val="90000"/>
              </a:lnSpc>
              <a:spcBef>
                <a:spcPts val="525"/>
              </a:spcBef>
              <a:spcAft>
                <a:spcPts val="0"/>
              </a:spcAft>
              <a:buNone/>
              <a:defRPr>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9" name="Text Placeholder 5">
            <a:extLst>
              <a:ext uri="{FF2B5EF4-FFF2-40B4-BE49-F238E27FC236}">
                <a16:creationId xmlns:a16="http://schemas.microsoft.com/office/drawing/2014/main" id="{A1FFFCC5-8A24-4926-8510-7A895FC47572}"/>
              </a:ext>
            </a:extLst>
          </p:cNvPr>
          <p:cNvSpPr>
            <a:spLocks noGrp="1"/>
          </p:cNvSpPr>
          <p:nvPr>
            <p:ph type="body" sz="quarter" idx="16" hasCustomPrompt="1"/>
          </p:nvPr>
        </p:nvSpPr>
        <p:spPr>
          <a:xfrm>
            <a:off x="1789012" y="3631922"/>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a:solidFill>
                  <a:schemeClr val="tx1"/>
                </a:solidFill>
                <a:latin typeface="BLK Fort Extrabold" panose="020B0903030202060203" pitchFamily="34" charset="0"/>
              </a:defRPr>
            </a:lvl1pPr>
            <a:lvl2pPr marL="0" indent="0">
              <a:lnSpc>
                <a:spcPct val="90000"/>
              </a:lnSpc>
              <a:spcBef>
                <a:spcPts val="525"/>
              </a:spcBef>
              <a:spcAft>
                <a:spcPts val="0"/>
              </a:spcAft>
              <a:buNone/>
              <a:defRPr>
                <a:solidFill>
                  <a:schemeClr val="bg1"/>
                </a:solidFill>
              </a:defRPr>
            </a:lvl2pPr>
            <a:lvl3pPr marL="0" indent="0">
              <a:lnSpc>
                <a:spcPct val="90000"/>
              </a:lnSpc>
              <a:spcBef>
                <a:spcPts val="525"/>
              </a:spcBef>
              <a:spcAft>
                <a:spcPts val="0"/>
              </a:spcAft>
              <a:buNone/>
              <a:defRPr>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0" name="Text Placeholder 5">
            <a:extLst>
              <a:ext uri="{FF2B5EF4-FFF2-40B4-BE49-F238E27FC236}">
                <a16:creationId xmlns:a16="http://schemas.microsoft.com/office/drawing/2014/main" id="{9339DBC3-3434-42ED-8E2D-D2713F3A684A}"/>
              </a:ext>
            </a:extLst>
          </p:cNvPr>
          <p:cNvSpPr>
            <a:spLocks noGrp="1"/>
          </p:cNvSpPr>
          <p:nvPr>
            <p:ph type="body" sz="quarter" idx="17" hasCustomPrompt="1"/>
          </p:nvPr>
        </p:nvSpPr>
        <p:spPr>
          <a:xfrm>
            <a:off x="3714750" y="3631922"/>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a:solidFill>
                  <a:schemeClr val="tx1"/>
                </a:solidFill>
                <a:latin typeface="BLK Fort Extrabold" panose="020B0903030202060203" pitchFamily="34" charset="0"/>
              </a:defRPr>
            </a:lvl1pPr>
            <a:lvl2pPr marL="0" indent="0">
              <a:lnSpc>
                <a:spcPct val="90000"/>
              </a:lnSpc>
              <a:spcBef>
                <a:spcPts val="525"/>
              </a:spcBef>
              <a:spcAft>
                <a:spcPts val="0"/>
              </a:spcAft>
              <a:buNone/>
              <a:defRPr>
                <a:solidFill>
                  <a:schemeClr val="bg1"/>
                </a:solidFill>
              </a:defRPr>
            </a:lvl2pPr>
            <a:lvl3pPr marL="0" indent="0">
              <a:lnSpc>
                <a:spcPct val="90000"/>
              </a:lnSpc>
              <a:spcBef>
                <a:spcPts val="525"/>
              </a:spcBef>
              <a:spcAft>
                <a:spcPts val="0"/>
              </a:spcAft>
              <a:buNone/>
              <a:defRPr>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1" name="Text Placeholder 5">
            <a:extLst>
              <a:ext uri="{FF2B5EF4-FFF2-40B4-BE49-F238E27FC236}">
                <a16:creationId xmlns:a16="http://schemas.microsoft.com/office/drawing/2014/main" id="{E972FA5B-C33C-4AEF-87BD-6A212030A0D3}"/>
              </a:ext>
            </a:extLst>
          </p:cNvPr>
          <p:cNvSpPr>
            <a:spLocks noGrp="1"/>
          </p:cNvSpPr>
          <p:nvPr>
            <p:ph type="body" sz="quarter" idx="18" hasCustomPrompt="1"/>
          </p:nvPr>
        </p:nvSpPr>
        <p:spPr>
          <a:xfrm>
            <a:off x="5640488" y="3631922"/>
            <a:ext cx="1714500" cy="2286000"/>
          </a:xfrm>
          <a:solidFill>
            <a:schemeClr val="accent1"/>
          </a:solidFill>
        </p:spPr>
        <p:txBody>
          <a:bodyPr lIns="182880" tIns="182880" rIns="182880" bIns="182880" anchor="ctr"/>
          <a:lstStyle>
            <a:lvl1pPr marL="0" indent="0">
              <a:lnSpc>
                <a:spcPct val="90000"/>
              </a:lnSpc>
              <a:spcBef>
                <a:spcPts val="525"/>
              </a:spcBef>
              <a:spcAft>
                <a:spcPts val="0"/>
              </a:spcAft>
              <a:buFont typeface="BLK Fort" panose="020B0503030202060203" pitchFamily="34" charset="0"/>
              <a:buChar char="​"/>
              <a:defRPr sz="1350">
                <a:solidFill>
                  <a:schemeClr val="tx1"/>
                </a:solidFill>
                <a:latin typeface="BLK Fort Extrabold" panose="020B0903030202060203" pitchFamily="34" charset="0"/>
              </a:defRPr>
            </a:lvl1pPr>
            <a:lvl2pPr marL="0" indent="0">
              <a:lnSpc>
                <a:spcPct val="90000"/>
              </a:lnSpc>
              <a:spcBef>
                <a:spcPts val="525"/>
              </a:spcBef>
              <a:spcAft>
                <a:spcPts val="0"/>
              </a:spcAft>
              <a:buNone/>
              <a:defRPr>
                <a:solidFill>
                  <a:schemeClr val="bg1"/>
                </a:solidFill>
              </a:defRPr>
            </a:lvl2pPr>
            <a:lvl3pPr marL="0" indent="0">
              <a:lnSpc>
                <a:spcPct val="90000"/>
              </a:lnSpc>
              <a:spcBef>
                <a:spcPts val="525"/>
              </a:spcBef>
              <a:spcAft>
                <a:spcPts val="0"/>
              </a:spcAft>
              <a:buNone/>
              <a:defRPr>
                <a:solidFill>
                  <a:schemeClr val="bg1"/>
                </a:solidFill>
              </a:defRPr>
            </a:lvl3pPr>
            <a:lvl4pPr marL="0" indent="0">
              <a:lnSpc>
                <a:spcPct val="90000"/>
              </a:lnSpc>
              <a:spcBef>
                <a:spcPts val="525"/>
              </a:spcBef>
              <a:spcAft>
                <a:spcPts val="0"/>
              </a:spcAft>
              <a:buNone/>
              <a:defRPr>
                <a:solidFill>
                  <a:schemeClr val="bg1"/>
                </a:solidFill>
              </a:defRPr>
            </a:lvl4pPr>
            <a:lvl5pPr marL="0" indent="0">
              <a:lnSpc>
                <a:spcPct val="90000"/>
              </a:lnSpc>
              <a:spcBef>
                <a:spcPts val="525"/>
              </a:spcBef>
              <a:spcAft>
                <a:spcPts val="0"/>
              </a:spcAft>
              <a:buNone/>
              <a:defRPr>
                <a:solidFill>
                  <a:schemeClr val="bg1"/>
                </a:solidFill>
              </a:defRPr>
            </a:lvl5pPr>
            <a:lvl6pPr marL="0" indent="0">
              <a:lnSpc>
                <a:spcPct val="90000"/>
              </a:lnSpc>
              <a:spcBef>
                <a:spcPts val="525"/>
              </a:spcBef>
              <a:spcAft>
                <a:spcPts val="0"/>
              </a:spcAft>
              <a:buNone/>
              <a:defRPr>
                <a:solidFill>
                  <a:schemeClr val="bg1"/>
                </a:solidFill>
              </a:defRPr>
            </a:lvl6pPr>
            <a:lvl7pPr marL="0" indent="0">
              <a:lnSpc>
                <a:spcPct val="90000"/>
              </a:lnSpc>
              <a:spcBef>
                <a:spcPts val="525"/>
              </a:spcBef>
              <a:spcAft>
                <a:spcPts val="0"/>
              </a:spcAft>
              <a:buNone/>
              <a:defRPr>
                <a:solidFill>
                  <a:schemeClr val="bg1"/>
                </a:solidFill>
              </a:defRPr>
            </a:lvl7pPr>
            <a:lvl8pPr marL="0" indent="0">
              <a:lnSpc>
                <a:spcPct val="90000"/>
              </a:lnSpc>
              <a:spcBef>
                <a:spcPts val="525"/>
              </a:spcBef>
              <a:spcAft>
                <a:spcPts val="0"/>
              </a:spcAft>
              <a:buNone/>
              <a:defRPr>
                <a:solidFill>
                  <a:schemeClr val="bg1"/>
                </a:solidFill>
              </a:defRPr>
            </a:lvl8pPr>
            <a:lvl9pPr marL="0" indent="0">
              <a:lnSpc>
                <a:spcPct val="90000"/>
              </a:lnSpc>
              <a:spcBef>
                <a:spcPts val="525"/>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4" name="Title 3">
            <a:extLst>
              <a:ext uri="{FF2B5EF4-FFF2-40B4-BE49-F238E27FC236}">
                <a16:creationId xmlns:a16="http://schemas.microsoft.com/office/drawing/2014/main" id="{96213AAF-F267-4DA3-9991-07E7E3F7EDCC}"/>
              </a:ext>
            </a:extLst>
          </p:cNvPr>
          <p:cNvSpPr>
            <a:spLocks noGrp="1"/>
          </p:cNvSpPr>
          <p:nvPr>
            <p:ph type="title"/>
          </p:nvPr>
        </p:nvSpPr>
        <p:spPr>
          <a:xfrm>
            <a:off x="344043" y="386133"/>
            <a:ext cx="8455914" cy="603179"/>
          </a:xfrm>
        </p:spPr>
        <p:txBody>
          <a:bodyPr/>
          <a:lstStyle/>
          <a:p>
            <a:r>
              <a:rPr lang="en-US"/>
              <a:t>Click to edit Master title style</a:t>
            </a:r>
          </a:p>
        </p:txBody>
      </p:sp>
    </p:spTree>
    <p:extLst>
      <p:ext uri="{BB962C8B-B14F-4D97-AF65-F5344CB8AC3E}">
        <p14:creationId xmlns:p14="http://schemas.microsoft.com/office/powerpoint/2010/main" val="2536743362"/>
      </p:ext>
    </p:extLst>
  </p:cSld>
  <p:clrMapOvr>
    <a:masterClrMapping/>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CF1D26-BD58-43A1-B983-02B5ECF8FB75}"/>
              </a:ext>
            </a:extLst>
          </p:cNvPr>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5" name="Text Placeholder 2">
            <a:extLst>
              <a:ext uri="{FF2B5EF4-FFF2-40B4-BE49-F238E27FC236}">
                <a16:creationId xmlns:a16="http://schemas.microsoft.com/office/drawing/2014/main" id="{FEB8C6F1-0BCD-44C5-A3AC-DAB1EA8F544B}"/>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800" b="0"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6446749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 Black">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8AB26E-EE94-4464-ADEE-9430A839E282}"/>
              </a:ext>
            </a:extLst>
          </p:cNvPr>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spcBef>
                <a:spcPct val="0"/>
              </a:spcBef>
              <a:buNone/>
              <a:defRPr sz="375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74660A14-20D1-48D3-B226-A75B22B4300C}"/>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350" b="1"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2944123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059FEE-621C-4A78-BD73-33A64646838E}"/>
              </a:ext>
            </a:extLst>
          </p:cNvPr>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spcBef>
                <a:spcPct val="0"/>
              </a:spcBef>
              <a:buNone/>
              <a:defRPr sz="375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66F58ECC-6F7F-4BE3-A829-A7F5680AA007}"/>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350" b="1"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035567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514600"/>
            <a:ext cx="8455914" cy="1691640"/>
          </a:xfrm>
          <a:ln>
            <a:noFill/>
          </a:ln>
        </p:spPr>
        <p:txBody>
          <a:bodyPr lIns="0" tIns="0" rIns="0" bIns="0" anchor="b" anchorCtr="0"/>
          <a:lstStyle>
            <a:lvl1pPr algn="l" defTabSz="685800" rtl="0" eaLnBrk="1" latinLnBrk="0" hangingPunct="1">
              <a:lnSpc>
                <a:spcPct val="90000"/>
              </a:lnSpc>
              <a:spcBef>
                <a:spcPct val="0"/>
              </a:spcBef>
              <a:buNone/>
              <a:defRPr sz="4950" b="0" kern="1200" baseline="0">
                <a:solidFill>
                  <a:schemeClr val="tx1"/>
                </a:solidFill>
                <a:latin typeface="+mj-lt"/>
                <a:ea typeface="Tahoma" pitchFamily="34" charset="0"/>
                <a:cs typeface="Tahoma" pitchFamily="34" charset="0"/>
              </a:defRPr>
            </a:lvl1pPr>
          </a:lstStyle>
          <a:p>
            <a:r>
              <a:rPr dirty="0"/>
              <a:t>Divider title</a:t>
            </a:r>
            <a:br>
              <a:rPr lang="en-US" dirty="0"/>
            </a:br>
            <a:r>
              <a:rPr dirty="0"/>
              <a:t>(</a:t>
            </a:r>
            <a:r>
              <a:rPr lang="en-US" dirty="0"/>
              <a:t>66</a:t>
            </a:r>
            <a:r>
              <a:rPr dirty="0"/>
              <a:t>pt BLK Fort Extrabold)</a:t>
            </a:r>
          </a:p>
        </p:txBody>
      </p:sp>
      <p:sp>
        <p:nvSpPr>
          <p:cNvPr id="4" name="Text Placeholder 2">
            <a:extLst>
              <a:ext uri="{FF2B5EF4-FFF2-40B4-BE49-F238E27FC236}">
                <a16:creationId xmlns:a16="http://schemas.microsoft.com/office/drawing/2014/main" id="{40646DF6-971C-4E4E-9CDE-788561828706}"/>
              </a:ext>
            </a:extLst>
          </p:cNvPr>
          <p:cNvSpPr>
            <a:spLocks noGrp="1"/>
          </p:cNvSpPr>
          <p:nvPr>
            <p:ph type="body" idx="1" hasCustomPrompt="1"/>
          </p:nvPr>
        </p:nvSpPr>
        <p:spPr>
          <a:xfrm>
            <a:off x="344043" y="1845267"/>
            <a:ext cx="8455914" cy="457200"/>
          </a:xfrm>
          <a:prstGeom prst="rect">
            <a:avLst/>
          </a:prstGeom>
        </p:spPr>
        <p:txBody>
          <a:bodyPr lIns="0" tIns="0" rIns="0" bIns="0" anchor="t" anchorCtr="0"/>
          <a:lstStyle>
            <a:lvl1pPr marL="0" indent="0">
              <a:buNone/>
              <a:defRPr kumimoji="0" sz="1800" b="0"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a:t>
            </a:r>
            <a:r>
              <a:rPr lang="en-US" dirty="0"/>
              <a:t>24</a:t>
            </a:r>
            <a:r>
              <a:rPr dirty="0"/>
              <a:t>pt BLK Fort </a:t>
            </a:r>
            <a:r>
              <a:rPr lang="en-US" dirty="0"/>
              <a:t>Reg</a:t>
            </a:r>
            <a:r>
              <a:rPr dirty="0"/>
              <a:t>)</a:t>
            </a:r>
          </a:p>
        </p:txBody>
      </p:sp>
    </p:spTree>
    <p:extLst>
      <p:ext uri="{BB962C8B-B14F-4D97-AF65-F5344CB8AC3E}">
        <p14:creationId xmlns:p14="http://schemas.microsoft.com/office/powerpoint/2010/main" val="3611658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1740273"/>
            <a:ext cx="8455914" cy="1691640"/>
          </a:xfrm>
          <a:ln>
            <a:noFill/>
          </a:ln>
        </p:spPr>
        <p:txBody>
          <a:bodyPr lIns="0" tIns="0" rIns="0" bIns="0" anchor="b" anchorCtr="0"/>
          <a:lstStyle>
            <a:lvl1pPr algn="l" defTabSz="685800" rtl="0" eaLnBrk="1" latinLnBrk="0" hangingPunct="1">
              <a:spcBef>
                <a:spcPct val="0"/>
              </a:spcBef>
              <a:buNone/>
              <a:defRPr sz="3750" b="0" kern="1200" baseline="0">
                <a:solidFill>
                  <a:schemeClr val="tx1"/>
                </a:solidFill>
                <a:latin typeface="+mj-lt"/>
                <a:ea typeface="Tahoma" pitchFamily="34" charset="0"/>
                <a:cs typeface="Tahoma" pitchFamily="34" charset="0"/>
              </a:defRPr>
            </a:lvl1pPr>
          </a:lstStyle>
          <a:p>
            <a:r>
              <a:rPr dirty="0"/>
              <a:t>Divider title</a:t>
            </a:r>
            <a:br>
              <a:rPr lang="en-US" dirty="0"/>
            </a:br>
            <a:r>
              <a:rPr dirty="0"/>
              <a:t>(5</a:t>
            </a:r>
            <a:r>
              <a:rPr lang="en-US" dirty="0"/>
              <a:t>0</a:t>
            </a:r>
            <a:r>
              <a:rPr dirty="0"/>
              <a:t>pt BLK Fort Extrabold)</a:t>
            </a:r>
          </a:p>
        </p:txBody>
      </p:sp>
      <p:sp>
        <p:nvSpPr>
          <p:cNvPr id="4" name="Text Placeholder 2">
            <a:extLst>
              <a:ext uri="{FF2B5EF4-FFF2-40B4-BE49-F238E27FC236}">
                <a16:creationId xmlns:a16="http://schemas.microsoft.com/office/drawing/2014/main" id="{40646DF6-971C-4E4E-9CDE-788561828706}"/>
              </a:ext>
            </a:extLst>
          </p:cNvPr>
          <p:cNvSpPr>
            <a:spLocks noGrp="1"/>
          </p:cNvSpPr>
          <p:nvPr>
            <p:ph type="body" idx="1" hasCustomPrompt="1"/>
          </p:nvPr>
        </p:nvSpPr>
        <p:spPr>
          <a:xfrm>
            <a:off x="344043" y="3571542"/>
            <a:ext cx="8455914" cy="457200"/>
          </a:xfrm>
          <a:prstGeom prst="rect">
            <a:avLst/>
          </a:prstGeom>
        </p:spPr>
        <p:txBody>
          <a:bodyPr lIns="0" tIns="0" rIns="0" bIns="0" anchor="t" anchorCtr="0"/>
          <a:lstStyle>
            <a:lvl1pPr marL="0" indent="0">
              <a:buNone/>
              <a:defRPr kumimoji="0" sz="1350" b="1" i="0" u="none" strike="noStrike" kern="1200" cap="none" spc="0" normalizeH="0" baseline="0">
                <a:ln>
                  <a:noFill/>
                </a:ln>
                <a:solidFill>
                  <a:schemeClr val="tx1"/>
                </a:solidFill>
                <a:effectLst/>
                <a:uLnTx/>
                <a:uFillTx/>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3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6561101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Tree>
    <p:extLst>
      <p:ext uri="{BB962C8B-B14F-4D97-AF65-F5344CB8AC3E}">
        <p14:creationId xmlns:p14="http://schemas.microsoft.com/office/powerpoint/2010/main" val="3658546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 Black">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Tree>
    <p:extLst>
      <p:ext uri="{BB962C8B-B14F-4D97-AF65-F5344CB8AC3E}">
        <p14:creationId xmlns:p14="http://schemas.microsoft.com/office/powerpoint/2010/main" val="2072451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Tree>
    <p:extLst>
      <p:ext uri="{BB962C8B-B14F-4D97-AF65-F5344CB8AC3E}">
        <p14:creationId xmlns:p14="http://schemas.microsoft.com/office/powerpoint/2010/main" val="77821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 Short Title">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13D9960-B282-4BFE-9D46-1D7D32A68945}"/>
              </a:ext>
            </a:extLst>
          </p:cNvPr>
          <p:cNvSpPr>
            <a:spLocks noGrp="1"/>
          </p:cNvSpPr>
          <p:nvPr>
            <p:ph type="body" sz="quarter" idx="11" hasCustomPrompt="1"/>
          </p:nvPr>
        </p:nvSpPr>
        <p:spPr>
          <a:xfrm>
            <a:off x="2634013" y="468923"/>
            <a:ext cx="6172200" cy="320040"/>
          </a:xfrm>
          <a:prstGeom prst="rect">
            <a:avLst/>
          </a:prstGeom>
        </p:spPr>
        <p:txBody>
          <a:bodyPr lIns="0" tIns="0" rIns="0" bIns="0" anchor="b" anchorCtr="0">
            <a:noAutofit/>
          </a:bodyPr>
          <a:lstStyle>
            <a:lvl1pPr algn="r">
              <a:spcBef>
                <a:spcPts val="225"/>
              </a:spcBef>
              <a:defRPr sz="12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13C2E228-F2F2-4B5E-8031-0F5108E0C514}"/>
              </a:ext>
            </a:extLst>
          </p:cNvPr>
          <p:cNvSpPr>
            <a:spLocks noGrp="1"/>
          </p:cNvSpPr>
          <p:nvPr>
            <p:ph type="body" sz="quarter" idx="14" hasCustomPrompt="1"/>
          </p:nvPr>
        </p:nvSpPr>
        <p:spPr>
          <a:xfrm>
            <a:off x="2634013" y="864752"/>
            <a:ext cx="6172200" cy="320040"/>
          </a:xfrm>
        </p:spPr>
        <p:txBody>
          <a:bodyPr/>
          <a:lstStyle>
            <a:lvl1pPr marL="0" indent="0" algn="r">
              <a:spcBef>
                <a:spcPts val="0"/>
              </a:spcBef>
              <a:spcAft>
                <a:spcPts val="0"/>
              </a:spcAft>
              <a:buFontTx/>
              <a:buNone/>
              <a:defRPr sz="1200" b="0">
                <a:solidFill>
                  <a:schemeClr val="tx1"/>
                </a:solidFill>
              </a:defRPr>
            </a:lvl1pPr>
            <a:lvl2pPr marL="0" indent="0" algn="r">
              <a:spcBef>
                <a:spcPts val="0"/>
              </a:spcBef>
              <a:spcAft>
                <a:spcPts val="0"/>
              </a:spcAft>
              <a:buFontTx/>
              <a:buNone/>
              <a:defRPr sz="1050" b="0"/>
            </a:lvl2pPr>
            <a:lvl3pPr marL="0" indent="0" algn="r">
              <a:spcBef>
                <a:spcPts val="0"/>
              </a:spcBef>
              <a:spcAft>
                <a:spcPts val="0"/>
              </a:spcAft>
              <a:buFontTx/>
              <a:buNone/>
              <a:defRPr sz="1050" b="0"/>
            </a:lvl3pPr>
            <a:lvl4pPr marL="0" indent="0" algn="r">
              <a:spcBef>
                <a:spcPts val="0"/>
              </a:spcBef>
              <a:spcAft>
                <a:spcPts val="0"/>
              </a:spcAft>
              <a:buFontTx/>
              <a:buNone/>
              <a:defRPr sz="1050" b="0"/>
            </a:lvl4pPr>
            <a:lvl5pPr marL="0" indent="0" algn="r">
              <a:spcBef>
                <a:spcPts val="0"/>
              </a:spcBef>
              <a:spcAft>
                <a:spcPts val="0"/>
              </a:spcAft>
              <a:buFontTx/>
              <a:buNone/>
              <a:defRPr sz="1050" b="0"/>
            </a:lvl5pPr>
            <a:lvl6pPr marL="0" indent="0" algn="r">
              <a:spcBef>
                <a:spcPts val="0"/>
              </a:spcBef>
              <a:spcAft>
                <a:spcPts val="0"/>
              </a:spcAft>
              <a:buFontTx/>
              <a:buNone/>
              <a:defRPr sz="1050" b="0"/>
            </a:lvl6pPr>
            <a:lvl7pPr marL="0" indent="0" algn="r">
              <a:spcBef>
                <a:spcPts val="0"/>
              </a:spcBef>
              <a:spcAft>
                <a:spcPts val="0"/>
              </a:spcAft>
              <a:buFontTx/>
              <a:buNone/>
              <a:defRPr sz="1050" b="0"/>
            </a:lvl7pPr>
            <a:lvl8pPr marL="0" indent="0" algn="r">
              <a:spcBef>
                <a:spcPts val="0"/>
              </a:spcBef>
              <a:spcAft>
                <a:spcPts val="0"/>
              </a:spcAft>
              <a:buFontTx/>
              <a:buNone/>
              <a:defRPr sz="1050" b="0"/>
            </a:lvl8pPr>
            <a:lvl9pPr marL="0" indent="0" algn="r">
              <a:spcBef>
                <a:spcPts val="0"/>
              </a:spcBef>
              <a:spcAft>
                <a:spcPts val="0"/>
              </a:spcAft>
              <a:buFontTx/>
              <a:buNone/>
              <a:defRPr sz="105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6E000B0B-DB70-42A0-AF5E-780D0A169EE2}"/>
              </a:ext>
            </a:extLst>
          </p:cNvPr>
          <p:cNvSpPr>
            <a:spLocks noGrp="1"/>
          </p:cNvSpPr>
          <p:nvPr>
            <p:ph type="body" sz="quarter" idx="12" hasCustomPrompt="1"/>
          </p:nvPr>
        </p:nvSpPr>
        <p:spPr>
          <a:xfrm>
            <a:off x="2634013" y="1266624"/>
            <a:ext cx="6172200" cy="320040"/>
          </a:xfrm>
        </p:spPr>
        <p:txBody>
          <a:bodyPr>
            <a:noAutofit/>
          </a:bodyPr>
          <a:lstStyle>
            <a:lvl1pPr algn="r">
              <a:defRPr sz="9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D72017C-1929-4E70-B691-2680005BE1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374141"/>
            <a:ext cx="1696216" cy="323089"/>
          </a:xfrm>
          <a:prstGeom prst="rect">
            <a:avLst/>
          </a:prstGeom>
        </p:spPr>
      </p:pic>
      <p:sp>
        <p:nvSpPr>
          <p:cNvPr id="18" name="Footer Placeholder 3">
            <a:extLst>
              <a:ext uri="{FF2B5EF4-FFF2-40B4-BE49-F238E27FC236}">
                <a16:creationId xmlns:a16="http://schemas.microsoft.com/office/drawing/2014/main" id="{5BC4E72A-83CF-417F-9A27-63BE546C21F9}"/>
              </a:ext>
            </a:extLst>
          </p:cNvPr>
          <p:cNvSpPr>
            <a:spLocks noGrp="1"/>
          </p:cNvSpPr>
          <p:nvPr>
            <p:ph type="ftr" sz="quarter" idx="10"/>
          </p:nvPr>
        </p:nvSpPr>
        <p:spPr>
          <a:xfrm>
            <a:off x="344043" y="6309360"/>
            <a:ext cx="8455914" cy="54864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8" name="Title 1">
            <a:extLst>
              <a:ext uri="{FF2B5EF4-FFF2-40B4-BE49-F238E27FC236}">
                <a16:creationId xmlns:a16="http://schemas.microsoft.com/office/drawing/2014/main" id="{FC4118EB-15F3-4B09-99D7-1B50D4D0F9B5}"/>
              </a:ext>
            </a:extLst>
          </p:cNvPr>
          <p:cNvSpPr>
            <a:spLocks noGrp="1"/>
          </p:cNvSpPr>
          <p:nvPr>
            <p:ph type="ctrTitle" hasCustomPrompt="1"/>
          </p:nvPr>
        </p:nvSpPr>
        <p:spPr>
          <a:xfrm>
            <a:off x="326115" y="3127270"/>
            <a:ext cx="8455914" cy="1600200"/>
          </a:xfrm>
        </p:spPr>
        <p:txBody>
          <a:bodyPr lIns="0" tIns="0" rIns="0" bIns="0" anchor="t" anchorCtr="0">
            <a:noAutofit/>
          </a:bodyPr>
          <a:lstStyle>
            <a:lvl1pPr>
              <a:lnSpc>
                <a:spcPct val="85000"/>
              </a:lnSpc>
              <a:defRPr sz="4875" b="0"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1457649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 Yellow">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2293039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 Pink">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664496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44043" y="1090285"/>
            <a:ext cx="8455914" cy="5029200"/>
          </a:xfrm>
        </p:spPr>
        <p:txBody>
          <a:bodyPr/>
          <a:lstStyle>
            <a:lvl1pPr marL="271463" indent="-271463">
              <a:buClr>
                <a:schemeClr val="tx1"/>
              </a:buClr>
              <a:buFont typeface="+mj-lt"/>
              <a:buAutoNum type="arabicPeriod"/>
              <a:defRPr baseline="0"/>
            </a:lvl1pPr>
          </a:lstStyle>
          <a:p>
            <a:pPr lvl="0"/>
            <a:r>
              <a:rPr dirty="0"/>
              <a:t>Click to add text (14pt BLK Fort Bold) – each line has automatic numbering on this Table of Contents layout.</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175327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44043" y="1164563"/>
            <a:ext cx="8455914" cy="4937760"/>
          </a:xfrm>
        </p:spPr>
        <p:txBody>
          <a:bodyPr>
            <a:noAutofit/>
          </a:bodyPr>
          <a:lstStyle>
            <a:lvl1pPr>
              <a:defRPr sz="600" b="0" baseline="0"/>
            </a:lvl1pPr>
            <a:lvl2pPr>
              <a:defRPr sz="600"/>
            </a:lvl2pPr>
            <a:lvl3pPr>
              <a:defRPr sz="600"/>
            </a:lvl3pPr>
            <a:lvl4pPr>
              <a:defRPr sz="600"/>
            </a:lvl4pPr>
            <a:lvl5pPr>
              <a:defRPr sz="600"/>
            </a:lvl5pPr>
            <a:lvl6pPr marL="514350">
              <a:defRPr sz="600"/>
            </a:lvl6pPr>
            <a:lvl7pPr marL="617220">
              <a:defRPr sz="600"/>
            </a:lvl7pPr>
            <a:lvl8pPr marL="720090">
              <a:defRPr sz="600"/>
            </a:lvl8pPr>
            <a:lvl9pPr marL="822960">
              <a:defRPr sz="600"/>
            </a:lvl9pPr>
          </a:lstStyle>
          <a:p>
            <a:pPr lvl="0"/>
            <a:r>
              <a:rPr dirty="0"/>
              <a:t>Click to add text – (8pt).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a:p>
            <a:pPr lvl="5"/>
            <a:r>
              <a:rPr lang="en-US" dirty="0"/>
              <a:t>Sixth level</a:t>
            </a:r>
            <a:endParaRPr dirty="0"/>
          </a:p>
          <a:p>
            <a:pPr lvl="6"/>
            <a:r>
              <a:rPr dirty="0"/>
              <a:t>Seven</a:t>
            </a:r>
            <a:r>
              <a:rPr lang="en-US" dirty="0"/>
              <a:t>th level</a:t>
            </a:r>
            <a:endParaRPr dirty="0"/>
          </a:p>
          <a:p>
            <a:pPr lvl="7"/>
            <a:r>
              <a:rPr dirty="0"/>
              <a:t>Eight</a:t>
            </a:r>
            <a:r>
              <a:rPr lang="en-US" dirty="0"/>
              <a:t>h level</a:t>
            </a:r>
            <a:endParaRPr dirty="0"/>
          </a:p>
          <a:p>
            <a:pPr lvl="8"/>
            <a:r>
              <a:rPr lang="en-US" dirty="0"/>
              <a:t>Ni</a:t>
            </a:r>
            <a:r>
              <a:rPr dirty="0"/>
              <a:t>n</a:t>
            </a:r>
            <a:r>
              <a:rPr lang="en-US" dirty="0"/>
              <a:t>th level</a:t>
            </a:r>
            <a:endParaRPr dirty="0"/>
          </a:p>
        </p:txBody>
      </p:sp>
      <p:sp>
        <p:nvSpPr>
          <p:cNvPr id="5" name="Title 4"/>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7493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5" name="Text Placeholder 6">
            <a:extLst>
              <a:ext uri="{FF2B5EF4-FFF2-40B4-BE49-F238E27FC236}">
                <a16:creationId xmlns:a16="http://schemas.microsoft.com/office/drawing/2014/main" id="{D5C7C050-ACF8-4385-8539-34FE1D93CFDE}"/>
              </a:ext>
            </a:extLst>
          </p:cNvPr>
          <p:cNvSpPr>
            <a:spLocks noGrp="1"/>
          </p:cNvSpPr>
          <p:nvPr>
            <p:ph type="body" sz="quarter" idx="13" hasCustomPrompt="1"/>
          </p:nvPr>
        </p:nvSpPr>
        <p:spPr>
          <a:xfrm>
            <a:off x="344043" y="1520825"/>
            <a:ext cx="8457047" cy="4670139"/>
          </a:xfrm>
        </p:spPr>
        <p:txBody>
          <a:bodyPr anchor="t"/>
          <a:lstStyle>
            <a:lvl1pPr marL="0" indent="0" algn="l">
              <a:lnSpc>
                <a:spcPct val="85000"/>
              </a:lnSpc>
              <a:buFont typeface="Arial" panose="020B0604020202020204" pitchFamily="34" charset="0"/>
              <a:buNone/>
              <a:defRPr sz="3300" b="0">
                <a:solidFill>
                  <a:schemeClr val="bg1"/>
                </a:solidFill>
                <a:latin typeface="+mj-lt"/>
              </a:defRPr>
            </a:lvl1pPr>
            <a:lvl2pPr marL="0" indent="0" algn="l">
              <a:buNone/>
              <a:defRPr sz="2100">
                <a:solidFill>
                  <a:schemeClr val="bg1"/>
                </a:solidFill>
              </a:defRPr>
            </a:lvl2pPr>
            <a:lvl3pPr marL="0" indent="0">
              <a:lnSpc>
                <a:spcPct val="100000"/>
              </a:lnSpc>
              <a:spcAft>
                <a:spcPts val="0"/>
              </a:spcAft>
              <a:buNone/>
              <a:defRPr sz="2100">
                <a:solidFill>
                  <a:schemeClr val="bg1"/>
                </a:solidFill>
              </a:defRPr>
            </a:lvl3pPr>
            <a:lvl4pPr marL="0" indent="0">
              <a:lnSpc>
                <a:spcPct val="100000"/>
              </a:lnSpc>
              <a:spcAft>
                <a:spcPts val="0"/>
              </a:spcAft>
              <a:buNone/>
              <a:defRPr sz="2100">
                <a:solidFill>
                  <a:schemeClr val="bg1"/>
                </a:solidFill>
              </a:defRPr>
            </a:lvl4pPr>
            <a:lvl5pPr marL="0" indent="0">
              <a:lnSpc>
                <a:spcPct val="100000"/>
              </a:lnSpc>
              <a:spcAft>
                <a:spcPts val="0"/>
              </a:spcAft>
              <a:buNone/>
              <a:defRPr sz="2100">
                <a:solidFill>
                  <a:schemeClr val="bg1"/>
                </a:solidFill>
              </a:defRPr>
            </a:lvl5pPr>
            <a:lvl6pPr marL="0" indent="0">
              <a:lnSpc>
                <a:spcPct val="100000"/>
              </a:lnSpc>
              <a:spcAft>
                <a:spcPts val="0"/>
              </a:spcAft>
              <a:buNone/>
              <a:defRPr sz="2100">
                <a:solidFill>
                  <a:schemeClr val="bg1"/>
                </a:solidFill>
              </a:defRPr>
            </a:lvl6pPr>
            <a:lvl7pPr marL="0" indent="0">
              <a:lnSpc>
                <a:spcPct val="100000"/>
              </a:lnSpc>
              <a:spcAft>
                <a:spcPts val="0"/>
              </a:spcAft>
              <a:buNone/>
              <a:defRPr sz="2100">
                <a:solidFill>
                  <a:schemeClr val="bg1"/>
                </a:solidFill>
              </a:defRPr>
            </a:lvl7pPr>
            <a:lvl8pPr marL="0" indent="0">
              <a:lnSpc>
                <a:spcPct val="100000"/>
              </a:lnSpc>
              <a:spcAft>
                <a:spcPts val="0"/>
              </a:spcAft>
              <a:buNone/>
              <a:defRPr sz="2100">
                <a:solidFill>
                  <a:schemeClr val="bg1"/>
                </a:solidFill>
              </a:defRPr>
            </a:lvl8pPr>
            <a:lvl9pPr marL="0" indent="0">
              <a:lnSpc>
                <a:spcPct val="100000"/>
              </a:lnSpc>
              <a:spcAft>
                <a:spcPts val="0"/>
              </a:spcAft>
              <a:buNone/>
              <a:defRPr sz="2100">
                <a:solidFill>
                  <a:schemeClr val="bg1"/>
                </a:solidFill>
              </a:defRPr>
            </a:lvl9pPr>
          </a:lstStyle>
          <a:p>
            <a:pPr lvl="0"/>
            <a:r>
              <a:rPr lang="en-US" dirty="0"/>
              <a:t>Bold message (44pt BLK Fort Extrabold)</a:t>
            </a:r>
            <a:endParaRPr dirty="0"/>
          </a:p>
        </p:txBody>
      </p:sp>
      <p:sp>
        <p:nvSpPr>
          <p:cNvPr id="10" name="Title 19">
            <a:extLst>
              <a:ext uri="{FF2B5EF4-FFF2-40B4-BE49-F238E27FC236}">
                <a16:creationId xmlns:a16="http://schemas.microsoft.com/office/drawing/2014/main" id="{315F8C3E-1C5B-CD42-B81A-6B1371810CD4}"/>
              </a:ext>
            </a:extLst>
          </p:cNvPr>
          <p:cNvSpPr>
            <a:spLocks noGrp="1"/>
          </p:cNvSpPr>
          <p:nvPr>
            <p:ph type="title" hasCustomPrompt="1"/>
          </p:nvPr>
        </p:nvSpPr>
        <p:spPr>
          <a:xfrm>
            <a:off x="344044" y="457201"/>
            <a:ext cx="2426501" cy="808067"/>
          </a:xfrm>
        </p:spPr>
        <p:txBody>
          <a:bodyPr/>
          <a:lstStyle>
            <a:lvl1pPr>
              <a:defRPr sz="1350">
                <a:solidFill>
                  <a:schemeClr val="bg1"/>
                </a:solidFill>
              </a:defRPr>
            </a:lvl1pPr>
          </a:lstStyle>
          <a:p>
            <a:r>
              <a:rPr lang="en-US" dirty="0"/>
              <a:t>Title here (18pt BLK Fort Extrabold)</a:t>
            </a:r>
          </a:p>
        </p:txBody>
      </p:sp>
    </p:spTree>
    <p:extLst>
      <p:ext uri="{BB962C8B-B14F-4D97-AF65-F5344CB8AC3E}">
        <p14:creationId xmlns:p14="http://schemas.microsoft.com/office/powerpoint/2010/main" val="3382550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 Dark">
    <p:bg>
      <p:bgPr>
        <a:gradFill>
          <a:gsLst>
            <a:gs pos="65000">
              <a:srgbClr val="191919"/>
            </a:gs>
            <a:gs pos="38000">
              <a:schemeClr val="tx1"/>
            </a:gs>
          </a:gsLst>
          <a:lin ang="0" scaled="0"/>
        </a:gradFill>
        <a:effectLst/>
      </p:bgPr>
    </p:bg>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147A6B6D-7841-B041-AD98-56C7E91CF1FA}"/>
              </a:ext>
            </a:extLst>
          </p:cNvPr>
          <p:cNvSpPr>
            <a:spLocks noGrp="1"/>
          </p:cNvSpPr>
          <p:nvPr>
            <p:ph type="ftr" sz="quarter" idx="14"/>
          </p:nvPr>
        </p:nvSpPr>
        <p:spPr>
          <a:xfrm>
            <a:off x="1501507" y="6638292"/>
            <a:ext cx="6134100" cy="219709"/>
          </a:xfrm>
        </p:spPr>
        <p:txBody>
          <a:bodyPr/>
          <a:lstStyle>
            <a:lvl1pPr>
              <a:defRPr b="0" i="0">
                <a:solidFill>
                  <a:schemeClr val="bg2"/>
                </a:solidFill>
                <a:latin typeface="BLK Fort" panose="020B0503030202060203" pitchFamily="34" charset="77"/>
              </a:defRPr>
            </a:lvl1pPr>
          </a:lstStyle>
          <a:p>
            <a:r>
              <a:rPr lang="en-US"/>
              <a:t>FOR FINANCIAL PROFESSIONAL USE ONLY – NOT FOR PUBLIC DISTRIBUTION</a:t>
            </a:r>
            <a:endParaRPr lang="en-US" dirty="0"/>
          </a:p>
        </p:txBody>
      </p:sp>
      <p:sp>
        <p:nvSpPr>
          <p:cNvPr id="5" name="Slide Number Placeholder 2">
            <a:extLst>
              <a:ext uri="{FF2B5EF4-FFF2-40B4-BE49-F238E27FC236}">
                <a16:creationId xmlns:a16="http://schemas.microsoft.com/office/drawing/2014/main" id="{E40725CB-52B0-7D41-8A83-D2407D4148D9}"/>
              </a:ext>
            </a:extLst>
          </p:cNvPr>
          <p:cNvSpPr>
            <a:spLocks noGrp="1"/>
          </p:cNvSpPr>
          <p:nvPr>
            <p:ph type="sldNum" sz="quarter" idx="4"/>
          </p:nvPr>
        </p:nvSpPr>
        <p:spPr>
          <a:xfrm>
            <a:off x="8417332" y="6635256"/>
            <a:ext cx="373862" cy="222745"/>
          </a:xfrm>
          <a:prstGeom prst="rect">
            <a:avLst/>
          </a:prstGeom>
        </p:spPr>
        <p:txBody>
          <a:bodyPr vert="horz" lIns="0" tIns="0" rIns="0" bIns="0" rtlCol="0" anchor="t" anchorCtr="0"/>
          <a:lstStyle>
            <a:lvl1pPr algn="r">
              <a:defRPr sz="600" b="0" i="0">
                <a:solidFill>
                  <a:schemeClr val="bg2"/>
                </a:solidFill>
                <a:latin typeface="BLK Fort" panose="020B0503030202060203" pitchFamily="34" charset="77"/>
              </a:defRPr>
            </a:lvl1pPr>
          </a:lstStyle>
          <a:p>
            <a:fld id="{C0531ADF-2191-45C5-9D71-08764BF86A6F}" type="slidenum">
              <a:rPr lang="en-US" smtClean="0"/>
              <a:pPr/>
              <a:t>‹#›</a:t>
            </a:fld>
            <a:endParaRPr lang="en-US" dirty="0"/>
          </a:p>
        </p:txBody>
      </p:sp>
    </p:spTree>
    <p:extLst>
      <p:ext uri="{BB962C8B-B14F-4D97-AF65-F5344CB8AC3E}">
        <p14:creationId xmlns:p14="http://schemas.microsoft.com/office/powerpoint/2010/main" val="97781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ckRock 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4500" b="1" baseline="0">
                <a:solidFill>
                  <a:schemeClr val="accent1"/>
                </a:solidFill>
                <a:latin typeface="+mj-lt"/>
                <a:ea typeface="Tahoma" pitchFamily="34" charset="0"/>
                <a:cs typeface="Tahoma" pitchFamily="34" charset="0"/>
              </a:defRPr>
            </a:lvl1pPr>
          </a:lstStyle>
          <a:p>
            <a:r>
              <a:t>Presentation </a:t>
            </a:r>
            <a:r>
              <a:rPr lang="en-US"/>
              <a:t>title here </a:t>
            </a:r>
            <a:r>
              <a:t>(45pt BLK Fort Extrabold)</a:t>
            </a:r>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t>Presenter name (14pt BLK Fort Bold)</a:t>
            </a:r>
          </a:p>
        </p:txBody>
      </p:sp>
      <p:sp>
        <p:nvSpPr>
          <p:cNvPr id="12" name="Text Placeholder 4">
            <a:extLst>
              <a:ext uri="{FF2B5EF4-FFF2-40B4-BE49-F238E27FC236}">
                <a16:creationId xmlns:a16="http://schemas.microsoft.com/office/drawing/2014/main" id="{E932F4A9-3F9C-47DB-876F-2B86D788C6F3}"/>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t>Date or other detail (12pt BLK Fort)</a:t>
            </a:r>
          </a:p>
        </p:txBody>
      </p:sp>
      <p:pic>
        <p:nvPicPr>
          <p:cNvPr id="11" name="Picture 10">
            <a:extLst>
              <a:ext uri="{FF2B5EF4-FFF2-40B4-BE49-F238E27FC236}">
                <a16:creationId xmlns:a16="http://schemas.microsoft.com/office/drawing/2014/main" id="{5D3A3926-9482-4FE9-A710-46F1DB754E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199111753"/>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ckRock Title Slide - Short Titl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6000" b="1" baseline="0">
                <a:solidFill>
                  <a:schemeClr val="accent1"/>
                </a:solidFill>
                <a:latin typeface="+mj-lt"/>
                <a:ea typeface="Tahoma" pitchFamily="34" charset="0"/>
                <a:cs typeface="Tahoma" pitchFamily="34" charset="0"/>
              </a:defRPr>
            </a:lvl1pPr>
          </a:lstStyle>
          <a:p>
            <a:r>
              <a:t>Short </a:t>
            </a:r>
            <a:r>
              <a:rPr lang="en-US"/>
              <a:t>t</a:t>
            </a:r>
            <a:r>
              <a:t>itle</a:t>
            </a:r>
            <a:r>
              <a:rPr lang="en-US"/>
              <a:t> </a:t>
            </a:r>
            <a:r>
              <a:t>(60pt BLK Fort Extrabold)</a:t>
            </a:r>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t>Presenter Name (14pt BLK Fort)</a:t>
            </a:r>
          </a:p>
        </p:txBody>
      </p:sp>
      <p:sp>
        <p:nvSpPr>
          <p:cNvPr id="7" name="Text Placeholder 4">
            <a:extLst>
              <a:ext uri="{FF2B5EF4-FFF2-40B4-BE49-F238E27FC236}">
                <a16:creationId xmlns:a16="http://schemas.microsoft.com/office/drawing/2014/main" id="{28A67A03-785E-4075-9ABD-B804BAFCC017}"/>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t>Date or other detail (12pt BLK Fort)</a:t>
            </a:r>
          </a:p>
        </p:txBody>
      </p:sp>
      <p:pic>
        <p:nvPicPr>
          <p:cNvPr id="8" name="Picture 7">
            <a:extLst>
              <a:ext uri="{FF2B5EF4-FFF2-40B4-BE49-F238E27FC236}">
                <a16:creationId xmlns:a16="http://schemas.microsoft.com/office/drawing/2014/main" id="{B8F34C3D-53E0-483D-BC76-9CAA1F60F8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276944059"/>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lvl1pPr>
              <a:defRPr/>
            </a:lvl1pPr>
          </a:lstStyle>
          <a:p>
            <a:r>
              <a:rPr lang="en-US"/>
              <a:t>FOR FINANCIAL PROFESSIONAL USE ONLY – NOT FOR PUBLIC DISTRIBUTION</a:t>
            </a:r>
          </a:p>
        </p:txBody>
      </p:sp>
      <p:sp>
        <p:nvSpPr>
          <p:cNvPr id="6" name="Rectangle 5">
            <a:extLst>
              <a:ext uri="{FF2B5EF4-FFF2-40B4-BE49-F238E27FC236}">
                <a16:creationId xmlns:a16="http://schemas.microsoft.com/office/drawing/2014/main" id="{61645633-A458-44EB-A416-B4DA021E2213}"/>
              </a:ext>
            </a:extLst>
          </p:cNvPr>
          <p:cNvSpPr/>
          <p:nvPr userDrawn="1"/>
        </p:nvSpPr>
        <p:spPr>
          <a:xfrm>
            <a:off x="0" y="0"/>
            <a:ext cx="4572000" cy="6446520"/>
          </a:xfrm>
          <a:prstGeom prst="rect">
            <a:avLst/>
          </a:prstGeom>
          <a:solidFill>
            <a:schemeClr val="accent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sz="1000" b="1" kern="0">
              <a:solidFill>
                <a:schemeClr val="bg1"/>
              </a:solidFill>
              <a:latin typeface="BLK Fort" panose="020B0503030202060203" pitchFamily="34" charset="0"/>
            </a:endParaRPr>
          </a:p>
        </p:txBody>
      </p:sp>
      <p:sp>
        <p:nvSpPr>
          <p:cNvPr id="7" name="Text Placeholder 6">
            <a:extLst>
              <a:ext uri="{FF2B5EF4-FFF2-40B4-BE49-F238E27FC236}">
                <a16:creationId xmlns:a16="http://schemas.microsoft.com/office/drawing/2014/main" id="{64429559-2023-4210-86AE-DCC0F26848A9}"/>
              </a:ext>
            </a:extLst>
          </p:cNvPr>
          <p:cNvSpPr>
            <a:spLocks noGrp="1"/>
          </p:cNvSpPr>
          <p:nvPr>
            <p:ph type="body" sz="quarter" idx="13" hasCustomPrompt="1"/>
          </p:nvPr>
        </p:nvSpPr>
        <p:spPr>
          <a:xfrm>
            <a:off x="320040" y="571500"/>
            <a:ext cx="393192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t>Bold message</a:t>
            </a:r>
          </a:p>
          <a:p>
            <a:pPr lvl="1"/>
            <a:r>
              <a:t>Second level</a:t>
            </a:r>
          </a:p>
        </p:txBody>
      </p:sp>
      <p:sp>
        <p:nvSpPr>
          <p:cNvPr id="8" name="Content Placeholder 8">
            <a:extLst>
              <a:ext uri="{FF2B5EF4-FFF2-40B4-BE49-F238E27FC236}">
                <a16:creationId xmlns:a16="http://schemas.microsoft.com/office/drawing/2014/main" id="{B09E950B-1005-495A-AFEF-C88C49F0410D}"/>
              </a:ext>
            </a:extLst>
          </p:cNvPr>
          <p:cNvSpPr>
            <a:spLocks noGrp="1"/>
          </p:cNvSpPr>
          <p:nvPr>
            <p:ph sz="quarter" idx="14"/>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45411845"/>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ld Message - With Photo">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lvl1pPr>
              <a:defRPr b="0"/>
            </a:lvl1pPr>
          </a:lstStyle>
          <a:p>
            <a:r>
              <a:rPr lang="en-US"/>
              <a:t>FOR FINANCIAL PROFESSIONAL USE ONLY – NOT FOR PUBLIC DISTRIBUTION</a:t>
            </a:r>
          </a:p>
        </p:txBody>
      </p:sp>
      <p:sp>
        <p:nvSpPr>
          <p:cNvPr id="4" name="Picture Placeholder 5">
            <a:extLst>
              <a:ext uri="{FF2B5EF4-FFF2-40B4-BE49-F238E27FC236}">
                <a16:creationId xmlns:a16="http://schemas.microsoft.com/office/drawing/2014/main" id="{0FC27E27-CA07-4055-BA07-AFB5084EC852}"/>
              </a:ext>
            </a:extLst>
          </p:cNvPr>
          <p:cNvSpPr>
            <a:spLocks noGrp="1"/>
          </p:cNvSpPr>
          <p:nvPr>
            <p:ph type="pic" sz="quarter" idx="14"/>
          </p:nvPr>
        </p:nvSpPr>
        <p:spPr>
          <a:xfrm>
            <a:off x="0" y="0"/>
            <a:ext cx="4572000" cy="6446520"/>
          </a:xfrm>
        </p:spPr>
        <p:txBody>
          <a:bodyPr bIns="0" anchor="ctr" anchorCtr="0"/>
          <a:lstStyle>
            <a:lvl1pPr algn="ctr">
              <a:defRPr/>
            </a:lvl1pPr>
          </a:lstStyle>
          <a:p>
            <a:r>
              <a:rPr lang="en-US"/>
              <a:t>Click icon to add picture</a:t>
            </a:r>
            <a:endParaRPr/>
          </a:p>
        </p:txBody>
      </p:sp>
      <p:sp>
        <p:nvSpPr>
          <p:cNvPr id="5" name="Content Placeholder 8">
            <a:extLst>
              <a:ext uri="{FF2B5EF4-FFF2-40B4-BE49-F238E27FC236}">
                <a16:creationId xmlns:a16="http://schemas.microsoft.com/office/drawing/2014/main" id="{734CB5CA-04D1-4C21-944E-E8E38C8762D7}"/>
              </a:ext>
            </a:extLst>
          </p:cNvPr>
          <p:cNvSpPr>
            <a:spLocks noGrp="1"/>
          </p:cNvSpPr>
          <p:nvPr>
            <p:ph sz="quarter" idx="13"/>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758192"/>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6" name="Content Placeholder 8">
            <a:extLst>
              <a:ext uri="{FF2B5EF4-FFF2-40B4-BE49-F238E27FC236}">
                <a16:creationId xmlns:a16="http://schemas.microsoft.com/office/drawing/2014/main" id="{A78FA7EE-D24D-449D-BC06-94B744DDAFB1}"/>
              </a:ext>
            </a:extLst>
          </p:cNvPr>
          <p:cNvSpPr>
            <a:spLocks noGrp="1"/>
          </p:cNvSpPr>
          <p:nvPr>
            <p:ph sz="quarter" idx="14"/>
          </p:nvPr>
        </p:nvSpPr>
        <p:spPr>
          <a:xfrm>
            <a:off x="3789984" y="475964"/>
            <a:ext cx="5006340" cy="5715000"/>
          </a:xfrm>
        </p:spPr>
        <p:txBody>
          <a:bodyPr anchor="ctr"/>
          <a:lstStyle>
            <a:lvl1pPr>
              <a:lnSpc>
                <a:spcPct val="100000"/>
              </a:lnSpc>
              <a:defRPr sz="2100" b="0"/>
            </a:lvl1pPr>
            <a:lvl2pPr marL="0" indent="0">
              <a:lnSpc>
                <a:spcPct val="100000"/>
              </a:lnSpc>
              <a:spcAft>
                <a:spcPts val="0"/>
              </a:spcAft>
              <a:buNone/>
              <a:defRPr sz="1500"/>
            </a:lvl2pPr>
            <a:lvl3pPr marL="0" indent="0">
              <a:lnSpc>
                <a:spcPct val="100000"/>
              </a:lnSpc>
              <a:spcAft>
                <a:spcPts val="0"/>
              </a:spcAft>
              <a:buNone/>
              <a:defRPr sz="1500"/>
            </a:lvl3pPr>
            <a:lvl4pPr marL="0" indent="0">
              <a:lnSpc>
                <a:spcPct val="100000"/>
              </a:lnSpc>
              <a:spcAft>
                <a:spcPts val="0"/>
              </a:spcAft>
              <a:buNone/>
              <a:defRPr sz="1500"/>
            </a:lvl4pPr>
            <a:lvl5pPr marL="0" indent="0">
              <a:lnSpc>
                <a:spcPct val="100000"/>
              </a:lnSpc>
              <a:spcAft>
                <a:spcPts val="0"/>
              </a:spcAft>
              <a:buNone/>
              <a:defRPr sz="1500"/>
            </a:lvl5pPr>
            <a:lvl6pPr marL="0" indent="0">
              <a:lnSpc>
                <a:spcPct val="100000"/>
              </a:lnSpc>
              <a:spcAft>
                <a:spcPts val="0"/>
              </a:spcAft>
              <a:buNone/>
              <a:defRPr sz="1500"/>
            </a:lvl6pPr>
            <a:lvl7pPr marL="0" indent="0">
              <a:lnSpc>
                <a:spcPct val="100000"/>
              </a:lnSpc>
              <a:spcAft>
                <a:spcPts val="0"/>
              </a:spcAft>
              <a:buNone/>
              <a:defRPr sz="1500"/>
            </a:lvl7pPr>
            <a:lvl8pPr marL="0" indent="0">
              <a:lnSpc>
                <a:spcPct val="100000"/>
              </a:lnSpc>
              <a:spcAft>
                <a:spcPts val="0"/>
              </a:spcAft>
              <a:buNone/>
              <a:defRPr sz="1500"/>
            </a:lvl8pPr>
            <a:lvl9pPr marL="0" indent="0">
              <a:lnSpc>
                <a:spcPct val="100000"/>
              </a:lnSpc>
              <a:spcAft>
                <a:spcPts val="0"/>
              </a:spcAft>
              <a:buNone/>
              <a:defRPr sz="1500"/>
            </a:lvl9pPr>
          </a:lstStyle>
          <a:p>
            <a:pPr lvl="0"/>
            <a:r>
              <a:rPr lang="en-US"/>
              <a:t>Edit Master text styles</a:t>
            </a:r>
          </a:p>
          <a:p>
            <a:pPr lvl="1"/>
            <a:r>
              <a:rPr lang="en-US"/>
              <a:t>Second level</a:t>
            </a:r>
          </a:p>
        </p:txBody>
      </p:sp>
      <p:sp>
        <p:nvSpPr>
          <p:cNvPr id="7" name="Rectangle 6">
            <a:extLst>
              <a:ext uri="{FF2B5EF4-FFF2-40B4-BE49-F238E27FC236}">
                <a16:creationId xmlns:a16="http://schemas.microsoft.com/office/drawing/2014/main" id="{36FADD21-E47D-4D8D-8D3B-26D55589A488}"/>
              </a:ext>
            </a:extLst>
          </p:cNvPr>
          <p:cNvSpPr/>
          <p:nvPr userDrawn="1"/>
        </p:nvSpPr>
        <p:spPr>
          <a:xfrm>
            <a:off x="0" y="0"/>
            <a:ext cx="3429000" cy="6446520"/>
          </a:xfrm>
          <a:prstGeom prst="rect">
            <a:avLst/>
          </a:prstGeom>
          <a:solidFill>
            <a:schemeClr val="accent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750" b="1" kern="0" dirty="0">
              <a:solidFill>
                <a:schemeClr val="bg1"/>
              </a:solidFill>
              <a:latin typeface="BLK Fort" panose="020B0503030202060203" pitchFamily="34" charset="0"/>
            </a:endParaRPr>
          </a:p>
        </p:txBody>
      </p:sp>
      <p:sp>
        <p:nvSpPr>
          <p:cNvPr id="5" name="Text Placeholder 6">
            <a:extLst>
              <a:ext uri="{FF2B5EF4-FFF2-40B4-BE49-F238E27FC236}">
                <a16:creationId xmlns:a16="http://schemas.microsoft.com/office/drawing/2014/main" id="{D5C7C050-ACF8-4385-8539-34FE1D93CFDE}"/>
              </a:ext>
            </a:extLst>
          </p:cNvPr>
          <p:cNvSpPr>
            <a:spLocks noGrp="1"/>
          </p:cNvSpPr>
          <p:nvPr>
            <p:ph type="body" sz="quarter" idx="13" hasCustomPrompt="1"/>
          </p:nvPr>
        </p:nvSpPr>
        <p:spPr>
          <a:xfrm>
            <a:off x="360984" y="475964"/>
            <a:ext cx="2743200" cy="5715000"/>
          </a:xfrm>
        </p:spPr>
        <p:txBody>
          <a:bodyPr anchor="ctr"/>
          <a:lstStyle>
            <a:lvl1pPr marL="0" indent="0" algn="l">
              <a:buFont typeface="Arial" panose="020B0604020202020204" pitchFamily="34" charset="0"/>
              <a:buNone/>
              <a:defRPr sz="2700" b="0">
                <a:solidFill>
                  <a:schemeClr val="bg1"/>
                </a:solidFill>
                <a:latin typeface="+mj-lt"/>
              </a:defRPr>
            </a:lvl1pPr>
            <a:lvl2pPr marL="0" indent="0" algn="l">
              <a:buNone/>
              <a:defRPr sz="2100">
                <a:solidFill>
                  <a:schemeClr val="bg1"/>
                </a:solidFill>
              </a:defRPr>
            </a:lvl2pPr>
            <a:lvl3pPr marL="0" indent="0">
              <a:lnSpc>
                <a:spcPct val="100000"/>
              </a:lnSpc>
              <a:spcAft>
                <a:spcPts val="0"/>
              </a:spcAft>
              <a:buNone/>
              <a:defRPr sz="2100">
                <a:solidFill>
                  <a:schemeClr val="bg1"/>
                </a:solidFill>
              </a:defRPr>
            </a:lvl3pPr>
            <a:lvl4pPr marL="0" indent="0">
              <a:lnSpc>
                <a:spcPct val="100000"/>
              </a:lnSpc>
              <a:spcAft>
                <a:spcPts val="0"/>
              </a:spcAft>
              <a:buNone/>
              <a:defRPr sz="2100">
                <a:solidFill>
                  <a:schemeClr val="bg1"/>
                </a:solidFill>
              </a:defRPr>
            </a:lvl4pPr>
            <a:lvl5pPr marL="0" indent="0">
              <a:lnSpc>
                <a:spcPct val="100000"/>
              </a:lnSpc>
              <a:spcAft>
                <a:spcPts val="0"/>
              </a:spcAft>
              <a:buNone/>
              <a:defRPr sz="2100">
                <a:solidFill>
                  <a:schemeClr val="bg1"/>
                </a:solidFill>
              </a:defRPr>
            </a:lvl5pPr>
            <a:lvl6pPr marL="0" indent="0">
              <a:lnSpc>
                <a:spcPct val="100000"/>
              </a:lnSpc>
              <a:spcAft>
                <a:spcPts val="0"/>
              </a:spcAft>
              <a:buNone/>
              <a:defRPr sz="2100">
                <a:solidFill>
                  <a:schemeClr val="bg1"/>
                </a:solidFill>
              </a:defRPr>
            </a:lvl6pPr>
            <a:lvl7pPr marL="0" indent="0">
              <a:lnSpc>
                <a:spcPct val="100000"/>
              </a:lnSpc>
              <a:spcAft>
                <a:spcPts val="0"/>
              </a:spcAft>
              <a:buNone/>
              <a:defRPr sz="2100">
                <a:solidFill>
                  <a:schemeClr val="bg1"/>
                </a:solidFill>
              </a:defRPr>
            </a:lvl7pPr>
            <a:lvl8pPr marL="0" indent="0">
              <a:lnSpc>
                <a:spcPct val="100000"/>
              </a:lnSpc>
              <a:spcAft>
                <a:spcPts val="0"/>
              </a:spcAft>
              <a:buNone/>
              <a:defRPr sz="2100">
                <a:solidFill>
                  <a:schemeClr val="bg1"/>
                </a:solidFill>
              </a:defRPr>
            </a:lvl8pPr>
            <a:lvl9pPr marL="0" indent="0">
              <a:lnSpc>
                <a:spcPct val="100000"/>
              </a:lnSpc>
              <a:spcAft>
                <a:spcPts val="0"/>
              </a:spcAft>
              <a:buNone/>
              <a:defRPr sz="21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26330887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Text Placeholder 5"/>
          <p:cNvSpPr>
            <a:spLocks noGrp="1"/>
          </p:cNvSpPr>
          <p:nvPr>
            <p:ph type="body" sz="quarter" idx="15" hasCustomPrompt="1"/>
          </p:nvPr>
        </p:nvSpPr>
        <p:spPr>
          <a:xfrm>
            <a:off x="304800" y="1090295"/>
            <a:ext cx="8534400" cy="4937125"/>
          </a:xfrm>
        </p:spPr>
        <p:txBody>
          <a:bodyPr/>
          <a:lstStyle>
            <a:lvl1pPr>
              <a:defRPr/>
            </a:lvl1pPr>
            <a:lvl3pPr marL="274320">
              <a:defRPr/>
            </a:lvl3pPr>
            <a:lvl4pPr marL="411480">
              <a:defRPr/>
            </a:lvl4pPr>
            <a:lvl5pPr marL="548640">
              <a:defRPr/>
            </a:lvl5pPr>
          </a:lstStyle>
          <a:p>
            <a:pPr lvl="0"/>
            <a:r>
              <a:t>Click to add text – (14pt BLK Fort Bold). To apply bullets go to the increase / decrease list level button on the home tab.</a:t>
            </a:r>
          </a:p>
          <a:p>
            <a:pPr lvl="1"/>
            <a:r>
              <a:t>Second level</a:t>
            </a:r>
          </a:p>
          <a:p>
            <a:pPr lvl="2"/>
            <a:r>
              <a:t>Third level</a:t>
            </a:r>
          </a:p>
          <a:p>
            <a:pPr lvl="3"/>
            <a:r>
              <a:t>Fourth level</a:t>
            </a:r>
          </a:p>
          <a:p>
            <a:pPr lvl="4"/>
            <a:r>
              <a:t>Fifth level</a:t>
            </a:r>
          </a:p>
        </p:txBody>
      </p:sp>
      <p:sp>
        <p:nvSpPr>
          <p:cNvPr id="4" name="Footer Placeholder 3"/>
          <p:cNvSpPr>
            <a:spLocks noGrp="1"/>
          </p:cNvSpPr>
          <p:nvPr>
            <p:ph type="ftr" sz="quarter" idx="14"/>
          </p:nvPr>
        </p:nvSpPr>
        <p:spPr/>
        <p:txBody>
          <a:bodyPr/>
          <a:lstStyle>
            <a:lvl1pPr>
              <a:defRPr/>
            </a:lvl1pPr>
          </a:lstStyle>
          <a:p>
            <a:r>
              <a:rPr lang="en-US"/>
              <a:t>FOR FINANCIAL PROFESSIONAL USE ONLY – NOT FOR PUBLIC DISTRIBUTION</a:t>
            </a:r>
          </a:p>
        </p:txBody>
      </p:sp>
    </p:spTree>
    <p:extLst>
      <p:ext uri="{BB962C8B-B14F-4D97-AF65-F5344CB8AC3E}">
        <p14:creationId xmlns:p14="http://schemas.microsoft.com/office/powerpoint/2010/main" val="386917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lvl1pPr>
              <a:defRPr/>
            </a:lvl1pPr>
          </a:lstStyle>
          <a:p>
            <a:r>
              <a:rPr lang="en-US"/>
              <a:t>FOR FINANCIAL PROFESSIONAL USE ONLY – NOT FOR PUBLIC DISTRIBUTION</a:t>
            </a:r>
          </a:p>
        </p:txBody>
      </p:sp>
    </p:spTree>
    <p:extLst>
      <p:ext uri="{BB962C8B-B14F-4D97-AF65-F5344CB8AC3E}">
        <p14:creationId xmlns:p14="http://schemas.microsoft.com/office/powerpoint/2010/main" val="5207481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lvl1pPr>
              <a:defRPr/>
            </a:lvl1pPr>
          </a:lstStyle>
          <a:p>
            <a:r>
              <a:rPr lang="en-US"/>
              <a:t>FOR FINANCIAL PROFESSIONAL USE ONLY – NOT FOR PUBLIC DISTRIBUTION</a:t>
            </a:r>
          </a:p>
        </p:txBody>
      </p:sp>
      <p:sp>
        <p:nvSpPr>
          <p:cNvPr id="15" name="Content Placeholder 2"/>
          <p:cNvSpPr>
            <a:spLocks noGrp="1"/>
          </p:cNvSpPr>
          <p:nvPr>
            <p:ph sz="quarter" idx="16" hasCustomPrompt="1"/>
          </p:nvPr>
        </p:nvSpPr>
        <p:spPr>
          <a:xfrm>
            <a:off x="4774624" y="1085851"/>
            <a:ext cx="4069080" cy="4933949"/>
          </a:xfrm>
        </p:spPr>
        <p:txBody>
          <a:bodyPr/>
          <a:lstStyle>
            <a:lvl1pPr>
              <a:defRPr/>
            </a:lvl1pPr>
            <a:lvl3pPr marL="274320">
              <a:defRPr/>
            </a:lvl3pPr>
            <a:lvl4pPr marL="411480">
              <a:defRPr/>
            </a:lvl4pPr>
            <a:lvl5pPr marL="548640">
              <a:defRPr/>
            </a:lvl5pPr>
          </a:lstStyle>
          <a:p>
            <a:pPr lvl="0"/>
            <a:r>
              <a:t>Click to add text – (14pt BLK Fort Bold). To apply bullets go to the increase / decrease list level button on the home tab.</a:t>
            </a:r>
          </a:p>
          <a:p>
            <a:pPr lvl="1"/>
            <a:r>
              <a:t>Second level</a:t>
            </a:r>
          </a:p>
          <a:p>
            <a:pPr lvl="2"/>
            <a:r>
              <a:t>Third level</a:t>
            </a:r>
          </a:p>
          <a:p>
            <a:pPr lvl="3"/>
            <a:r>
              <a:t>Fourth level</a:t>
            </a:r>
          </a:p>
          <a:p>
            <a:pPr lvl="4"/>
            <a:r>
              <a:t>Fifth level</a:t>
            </a:r>
          </a:p>
        </p:txBody>
      </p:sp>
      <p:sp>
        <p:nvSpPr>
          <p:cNvPr id="13" name="Content Placeholder 1"/>
          <p:cNvSpPr>
            <a:spLocks noGrp="1"/>
          </p:cNvSpPr>
          <p:nvPr>
            <p:ph sz="quarter" idx="15" hasCustomPrompt="1"/>
          </p:nvPr>
        </p:nvSpPr>
        <p:spPr>
          <a:xfrm>
            <a:off x="304800" y="1085851"/>
            <a:ext cx="4069080" cy="4933949"/>
          </a:xfrm>
        </p:spPr>
        <p:txBody>
          <a:bodyPr/>
          <a:lstStyle>
            <a:lvl1pPr>
              <a:defRPr/>
            </a:lvl1pPr>
            <a:lvl3pPr marL="274320">
              <a:defRPr/>
            </a:lvl3pPr>
            <a:lvl4pPr marL="411480">
              <a:defRPr/>
            </a:lvl4pPr>
            <a:lvl5pPr marL="548640">
              <a:defRPr/>
            </a:lvl5pPr>
          </a:lstStyle>
          <a:p>
            <a:pPr lvl="0"/>
            <a:r>
              <a:t>Click to add text – (14pt BLK Fort Bold). To apply bullets go to the increase / decrease list level button on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8763302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har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NOT FOR PUBLIC DISTRIBUTION</a:t>
            </a:r>
            <a:endParaRPr/>
          </a:p>
        </p:txBody>
      </p:sp>
      <p:sp>
        <p:nvSpPr>
          <p:cNvPr id="11" name="source 3"/>
          <p:cNvSpPr>
            <a:spLocks noGrp="1"/>
          </p:cNvSpPr>
          <p:nvPr>
            <p:ph type="body" sz="quarter" idx="17" hasCustomPrompt="1"/>
          </p:nvPr>
        </p:nvSpPr>
        <p:spPr>
          <a:xfrm>
            <a:off x="4760976"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5" name="Content Placeholder 3"/>
          <p:cNvSpPr>
            <a:spLocks noGrp="1"/>
          </p:cNvSpPr>
          <p:nvPr>
            <p:ph sz="quarter" idx="16" hasCustomPrompt="1"/>
          </p:nvPr>
        </p:nvSpPr>
        <p:spPr>
          <a:xfrm>
            <a:off x="4760976" y="1547178"/>
            <a:ext cx="4078224" cy="4472621"/>
          </a:xfrm>
        </p:spPr>
        <p:txBody>
          <a:bodyPr lIns="13716" rIns="13716"/>
          <a:lstStyle>
            <a:lvl1pPr>
              <a:defRPr sz="1400"/>
            </a:lvl1pPr>
            <a:lvl2pPr>
              <a:defRPr/>
            </a:lvl2pPr>
            <a:lvl3pPr marL="274320">
              <a:defRPr/>
            </a:lvl3pPr>
            <a:lvl4pPr marL="411480">
              <a:defRPr/>
            </a:lvl4pPr>
            <a:lvl5pPr marL="548640">
              <a:defRPr/>
            </a:lvl5pPr>
          </a:lstStyle>
          <a:p>
            <a:pPr lvl="0"/>
            <a:r>
              <a:t>Click on the icon to insert content</a:t>
            </a:r>
          </a:p>
          <a:p>
            <a:pPr lvl="1"/>
            <a:r>
              <a:t>Second level</a:t>
            </a:r>
          </a:p>
          <a:p>
            <a:pPr lvl="2"/>
            <a:r>
              <a:t>Third level</a:t>
            </a:r>
          </a:p>
          <a:p>
            <a:pPr lvl="3"/>
            <a:r>
              <a:t>Fourth level</a:t>
            </a:r>
          </a:p>
          <a:p>
            <a:pPr lvl="4"/>
            <a:r>
              <a:t>Fifth level</a:t>
            </a:r>
          </a:p>
        </p:txBody>
      </p:sp>
      <p:sp>
        <p:nvSpPr>
          <p:cNvPr id="14" name="Text Placeholder 3"/>
          <p:cNvSpPr>
            <a:spLocks noGrp="1"/>
          </p:cNvSpPr>
          <p:nvPr>
            <p:ph type="body" sz="quarter" idx="33" hasCustomPrompt="1"/>
          </p:nvPr>
        </p:nvSpPr>
        <p:spPr>
          <a:xfrm>
            <a:off x="4760976"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a:t>Chart/table title (14pt BLK Fort Extrabold)</a:t>
            </a:r>
          </a:p>
        </p:txBody>
      </p:sp>
      <p:sp>
        <p:nvSpPr>
          <p:cNvPr id="12" name="source 2"/>
          <p:cNvSpPr>
            <a:spLocks noGrp="1"/>
          </p:cNvSpPr>
          <p:nvPr>
            <p:ph type="body" sz="quarter" idx="12" hasCustomPrompt="1"/>
          </p:nvPr>
        </p:nvSpPr>
        <p:spPr>
          <a:xfrm>
            <a:off x="304800" y="6203013"/>
            <a:ext cx="4078224"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3" name="Content Placeholder 2"/>
          <p:cNvSpPr>
            <a:spLocks noGrp="1"/>
          </p:cNvSpPr>
          <p:nvPr>
            <p:ph sz="quarter" idx="15" hasCustomPrompt="1"/>
          </p:nvPr>
        </p:nvSpPr>
        <p:spPr>
          <a:xfrm>
            <a:off x="304800" y="1547177"/>
            <a:ext cx="4082300" cy="4463241"/>
          </a:xfrm>
        </p:spPr>
        <p:txBody>
          <a:bodyPr vert="horz" lIns="13716" tIns="0" rIns="13716" bIns="0" rtlCol="0">
            <a:noAutofit/>
          </a:bodyPr>
          <a:lstStyle>
            <a:lvl1pPr>
              <a:defRPr sz="1400"/>
            </a:lvl1pPr>
            <a:lvl2pPr>
              <a:defRPr/>
            </a:lvl2pPr>
            <a:lvl3pPr marL="274320">
              <a:defRPr/>
            </a:lvl3pPr>
            <a:lvl4pPr marL="411480">
              <a:defRPr/>
            </a:lvl4pPr>
            <a:lvl5pPr marL="548640">
              <a:defRPr/>
            </a:lvl5pPr>
          </a:lstStyle>
          <a:p>
            <a:pPr lvl="0"/>
            <a:r>
              <a:t>Click on the icon to insert content</a:t>
            </a:r>
          </a:p>
          <a:p>
            <a:pPr lvl="1"/>
            <a:r>
              <a:t>Second level</a:t>
            </a:r>
          </a:p>
          <a:p>
            <a:pPr lvl="2"/>
            <a:r>
              <a:t>Third level</a:t>
            </a:r>
          </a:p>
          <a:p>
            <a:pPr lvl="3"/>
            <a:r>
              <a:t>Fourth level</a:t>
            </a:r>
          </a:p>
          <a:p>
            <a:pPr lvl="4"/>
            <a:r>
              <a:t>Fifth level</a:t>
            </a:r>
          </a:p>
        </p:txBody>
      </p:sp>
      <p:sp>
        <p:nvSpPr>
          <p:cNvPr id="9" name="Text Placeholder 2"/>
          <p:cNvSpPr>
            <a:spLocks noGrp="1"/>
          </p:cNvSpPr>
          <p:nvPr>
            <p:ph type="body" sz="quarter" idx="36" hasCustomPrompt="1"/>
          </p:nvPr>
        </p:nvSpPr>
        <p:spPr>
          <a:xfrm>
            <a:off x="304800" y="1155809"/>
            <a:ext cx="4078224"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a:t>Chart/table title (14pt BLK Fort Extrabold)</a:t>
            </a:r>
          </a:p>
        </p:txBody>
      </p:sp>
      <p:sp>
        <p:nvSpPr>
          <p:cNvPr id="3" name="Title 2">
            <a:extLst>
              <a:ext uri="{FF2B5EF4-FFF2-40B4-BE49-F238E27FC236}">
                <a16:creationId xmlns:a16="http://schemas.microsoft.com/office/drawing/2014/main" id="{B8049F9A-F6AC-4599-B569-E938DA9E4AA1}"/>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62774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
        <p:nvSpPr>
          <p:cNvPr id="6" name="Text Placeholder 5">
            <a:extLst>
              <a:ext uri="{FF2B5EF4-FFF2-40B4-BE49-F238E27FC236}">
                <a16:creationId xmlns:a16="http://schemas.microsoft.com/office/drawing/2014/main" id="{EFB21076-AEC5-4B30-853F-17584F9CF54E}"/>
              </a:ext>
            </a:extLst>
          </p:cNvPr>
          <p:cNvSpPr>
            <a:spLocks noGrp="1" noChangeAspect="1"/>
          </p:cNvSpPr>
          <p:nvPr>
            <p:ph type="body" sz="quarter" idx="13" hasCustomPrompt="1"/>
          </p:nvPr>
        </p:nvSpPr>
        <p:spPr>
          <a:xfrm>
            <a:off x="1789012"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7" name="Text Placeholder 5">
            <a:extLst>
              <a:ext uri="{FF2B5EF4-FFF2-40B4-BE49-F238E27FC236}">
                <a16:creationId xmlns:a16="http://schemas.microsoft.com/office/drawing/2014/main" id="{FDFC0879-D543-4133-B82D-56BD66DAAFA3}"/>
              </a:ext>
            </a:extLst>
          </p:cNvPr>
          <p:cNvSpPr>
            <a:spLocks noGrp="1" noChangeAspect="1"/>
          </p:cNvSpPr>
          <p:nvPr>
            <p:ph type="body" sz="quarter" idx="14" hasCustomPrompt="1"/>
          </p:nvPr>
        </p:nvSpPr>
        <p:spPr>
          <a:xfrm>
            <a:off x="3714750"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8" name="Text Placeholder 5">
            <a:extLst>
              <a:ext uri="{FF2B5EF4-FFF2-40B4-BE49-F238E27FC236}">
                <a16:creationId xmlns:a16="http://schemas.microsoft.com/office/drawing/2014/main" id="{5B93ECC6-D873-405D-A8AC-52DA3F59BBAC}"/>
              </a:ext>
            </a:extLst>
          </p:cNvPr>
          <p:cNvSpPr>
            <a:spLocks noGrp="1" noChangeAspect="1"/>
          </p:cNvSpPr>
          <p:nvPr>
            <p:ph type="body" sz="quarter" idx="15" hasCustomPrompt="1"/>
          </p:nvPr>
        </p:nvSpPr>
        <p:spPr>
          <a:xfrm>
            <a:off x="5640488" y="1620761"/>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9" name="Text Placeholder 5">
            <a:extLst>
              <a:ext uri="{FF2B5EF4-FFF2-40B4-BE49-F238E27FC236}">
                <a16:creationId xmlns:a16="http://schemas.microsoft.com/office/drawing/2014/main" id="{A1FFFCC5-8A24-4926-8510-7A895FC47572}"/>
              </a:ext>
            </a:extLst>
          </p:cNvPr>
          <p:cNvSpPr>
            <a:spLocks noGrp="1" noChangeAspect="1"/>
          </p:cNvSpPr>
          <p:nvPr>
            <p:ph type="body" sz="quarter" idx="16" hasCustomPrompt="1"/>
          </p:nvPr>
        </p:nvSpPr>
        <p:spPr>
          <a:xfrm>
            <a:off x="1789012"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0" name="Text Placeholder 5">
            <a:extLst>
              <a:ext uri="{FF2B5EF4-FFF2-40B4-BE49-F238E27FC236}">
                <a16:creationId xmlns:a16="http://schemas.microsoft.com/office/drawing/2014/main" id="{9339DBC3-3434-42ED-8E2D-D2713F3A684A}"/>
              </a:ext>
            </a:extLst>
          </p:cNvPr>
          <p:cNvSpPr>
            <a:spLocks noGrp="1" noChangeAspect="1"/>
          </p:cNvSpPr>
          <p:nvPr>
            <p:ph type="body" sz="quarter" idx="17" hasCustomPrompt="1"/>
          </p:nvPr>
        </p:nvSpPr>
        <p:spPr>
          <a:xfrm>
            <a:off x="3714750"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1" name="Text Placeholder 5">
            <a:extLst>
              <a:ext uri="{FF2B5EF4-FFF2-40B4-BE49-F238E27FC236}">
                <a16:creationId xmlns:a16="http://schemas.microsoft.com/office/drawing/2014/main" id="{E972FA5B-C33C-4AEF-87BD-6A212030A0D3}"/>
              </a:ext>
            </a:extLst>
          </p:cNvPr>
          <p:cNvSpPr>
            <a:spLocks noGrp="1" noChangeAspect="1"/>
          </p:cNvSpPr>
          <p:nvPr>
            <p:ph type="body" sz="quarter" idx="18" hasCustomPrompt="1"/>
          </p:nvPr>
        </p:nvSpPr>
        <p:spPr>
          <a:xfrm>
            <a:off x="5640488" y="3522740"/>
            <a:ext cx="1714500" cy="17145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a:solidFill>
                  <a:schemeClr val="tx1"/>
                </a:solidFill>
                <a:latin typeface="BLK Fort Extrabold" panose="020B0903030202060203" pitchFamily="34" charset="0"/>
              </a:defRPr>
            </a:lvl1pPr>
            <a:lvl2pPr marL="0" indent="0">
              <a:lnSpc>
                <a:spcPct val="90000"/>
              </a:lnSpc>
              <a:spcBef>
                <a:spcPts val="700"/>
              </a:spcBef>
              <a:spcAft>
                <a:spcPts val="0"/>
              </a:spcAft>
              <a:buNone/>
              <a:defRPr>
                <a:solidFill>
                  <a:schemeClr val="bg1"/>
                </a:solidFill>
              </a:defRPr>
            </a:lvl2pPr>
            <a:lvl3pPr marL="0" indent="0">
              <a:lnSpc>
                <a:spcPct val="90000"/>
              </a:lnSpc>
              <a:spcBef>
                <a:spcPts val="700"/>
              </a:spcBef>
              <a:spcAft>
                <a:spcPts val="0"/>
              </a:spcAft>
              <a:buNone/>
              <a:defRPr>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4" name="Title 3">
            <a:extLst>
              <a:ext uri="{FF2B5EF4-FFF2-40B4-BE49-F238E27FC236}">
                <a16:creationId xmlns:a16="http://schemas.microsoft.com/office/drawing/2014/main" id="{934A2585-7564-4054-AA93-44FCEBD690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5864109"/>
      </p:ext>
    </p:extLst>
  </p:cSld>
  <p:clrMapOvr>
    <a:masterClrMapping/>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292"/>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t>Divider title</a:t>
            </a:r>
            <a:br>
              <a:rPr lang="en-US"/>
            </a:br>
            <a:r>
              <a:t>(45pt BLK Fort Extrabold)</a:t>
            </a:r>
          </a:p>
        </p:txBody>
      </p:sp>
      <p:sp>
        <p:nvSpPr>
          <p:cNvPr id="3" name="Text Placeholder 2"/>
          <p:cNvSpPr>
            <a:spLocks noGrp="1"/>
          </p:cNvSpPr>
          <p:nvPr>
            <p:ph type="body" idx="1" hasCustomPrompt="1"/>
          </p:nvPr>
        </p:nvSpPr>
        <p:spPr>
          <a:xfrm>
            <a:off x="304800" y="3805561"/>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t>Subtitle here</a:t>
            </a:r>
            <a:r>
              <a:rPr lang="en-US"/>
              <a:t>,</a:t>
            </a:r>
            <a:r>
              <a:t> if required (18pt BLK Fort Bold)</a:t>
            </a:r>
          </a:p>
        </p:txBody>
      </p:sp>
    </p:spTree>
    <p:extLst>
      <p:ext uri="{BB962C8B-B14F-4D97-AF65-F5344CB8AC3E}">
        <p14:creationId xmlns:p14="http://schemas.microsoft.com/office/powerpoint/2010/main" val="396787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ac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16"/>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a:t>Divider title</a:t>
            </a:r>
            <a:br>
              <a:rPr lang="en-US"/>
            </a:br>
            <a:r>
              <a:rPr lang="en-US"/>
              <a:t>(45pt BLK Fort Extrabold)</a:t>
            </a:r>
            <a:endParaRPr/>
          </a:p>
        </p:txBody>
      </p:sp>
      <p:sp>
        <p:nvSpPr>
          <p:cNvPr id="3" name="Text Placeholder 2"/>
          <p:cNvSpPr>
            <a:spLocks noGrp="1"/>
          </p:cNvSpPr>
          <p:nvPr>
            <p:ph type="body" idx="1" hasCustomPrompt="1"/>
          </p:nvPr>
        </p:nvSpPr>
        <p:spPr>
          <a:xfrm>
            <a:off x="304800" y="3805585"/>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t>Subtitle here</a:t>
            </a:r>
            <a:r>
              <a:rPr lang="en-US"/>
              <a:t>,</a:t>
            </a:r>
            <a:r>
              <a:t> if required (18pt BLK Fort Bold)</a:t>
            </a:r>
          </a:p>
        </p:txBody>
      </p:sp>
    </p:spTree>
    <p:extLst>
      <p:ext uri="{BB962C8B-B14F-4D97-AF65-F5344CB8AC3E}">
        <p14:creationId xmlns:p14="http://schemas.microsoft.com/office/powerpoint/2010/main" val="19481020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09"/>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a:t>Divider title </a:t>
            </a:r>
            <a:br>
              <a:rPr lang="en-US"/>
            </a:br>
            <a:r>
              <a:rPr lang="en-US"/>
              <a:t>(45pt BLK Fort Extrabold)</a:t>
            </a:r>
            <a:endParaRPr/>
          </a:p>
        </p:txBody>
      </p:sp>
      <p:sp>
        <p:nvSpPr>
          <p:cNvPr id="3" name="Text Placeholder 2"/>
          <p:cNvSpPr>
            <a:spLocks noGrp="1"/>
          </p:cNvSpPr>
          <p:nvPr>
            <p:ph type="body" idx="1" hasCustomPrompt="1"/>
          </p:nvPr>
        </p:nvSpPr>
        <p:spPr>
          <a:xfrm>
            <a:off x="304800" y="3805578"/>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t>Subtitle here</a:t>
            </a:r>
            <a:r>
              <a:rPr lang="en-US"/>
              <a:t>,</a:t>
            </a:r>
            <a:r>
              <a:t> if required (18pt BLK Fort Bold)</a:t>
            </a:r>
          </a:p>
        </p:txBody>
      </p:sp>
    </p:spTree>
    <p:extLst>
      <p:ext uri="{BB962C8B-B14F-4D97-AF65-F5344CB8AC3E}">
        <p14:creationId xmlns:p14="http://schemas.microsoft.com/office/powerpoint/2010/main" val="410998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974309"/>
            <a:ext cx="8531352" cy="1691640"/>
          </a:xfrm>
          <a:ln>
            <a:noFill/>
          </a:ln>
        </p:spPr>
        <p:txBody>
          <a:bodyPr lIns="0" tIns="0" rIns="0" bIns="0" anchor="b" anchorCtr="0"/>
          <a:lstStyle>
            <a:lvl1pPr algn="l" defTabSz="914400" rtl="0" eaLnBrk="1" latinLnBrk="0" hangingPunct="1">
              <a:spcBef>
                <a:spcPct val="0"/>
              </a:spcBef>
              <a:buNone/>
              <a:defRPr sz="4500" b="0" kern="1200" baseline="0">
                <a:solidFill>
                  <a:schemeClr val="tx1"/>
                </a:solidFill>
                <a:latin typeface="+mj-lt"/>
                <a:ea typeface="Tahoma" pitchFamily="34" charset="0"/>
                <a:cs typeface="Tahoma" pitchFamily="34" charset="0"/>
              </a:defRPr>
            </a:lvl1pPr>
          </a:lstStyle>
          <a:p>
            <a:r>
              <a:rPr lang="en-US"/>
              <a:t>Divider title</a:t>
            </a:r>
            <a:br>
              <a:rPr lang="en-US"/>
            </a:br>
            <a:r>
              <a:rPr lang="en-US"/>
              <a:t>(45pt BLK Fort Extrabold)</a:t>
            </a:r>
            <a:endParaRPr/>
          </a:p>
        </p:txBody>
      </p:sp>
      <p:sp>
        <p:nvSpPr>
          <p:cNvPr id="3" name="Text Placeholder 2"/>
          <p:cNvSpPr>
            <a:spLocks noGrp="1"/>
          </p:cNvSpPr>
          <p:nvPr>
            <p:ph type="body" idx="1" hasCustomPrompt="1"/>
          </p:nvPr>
        </p:nvSpPr>
        <p:spPr>
          <a:xfrm>
            <a:off x="304800" y="3805578"/>
            <a:ext cx="8531352" cy="4445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BLK Fort" panose="020B0503030202060203"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t>Subtitle here</a:t>
            </a:r>
            <a:r>
              <a:rPr lang="en-US"/>
              <a:t>,</a:t>
            </a:r>
            <a:r>
              <a:t> if required (18pt BLK Fort Bold)</a:t>
            </a:r>
          </a:p>
        </p:txBody>
      </p:sp>
    </p:spTree>
    <p:extLst>
      <p:ext uri="{BB962C8B-B14F-4D97-AF65-F5344CB8AC3E}">
        <p14:creationId xmlns:p14="http://schemas.microsoft.com/office/powerpoint/2010/main" val="3664130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lvl1pPr>
              <a:defRPr/>
            </a:lvl1pPr>
          </a:lstStyle>
          <a:p>
            <a:r>
              <a:rPr lang="en-US"/>
              <a:t>FOR FINANCIAL PROFESSIONAL USE ONLY – NOT FOR PUBLIC DISTRIBUTION</a:t>
            </a:r>
          </a:p>
        </p:txBody>
      </p:sp>
    </p:spTree>
    <p:extLst>
      <p:ext uri="{BB962C8B-B14F-4D97-AF65-F5344CB8AC3E}">
        <p14:creationId xmlns:p14="http://schemas.microsoft.com/office/powerpoint/2010/main" val="533625711"/>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ld Message - Blac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7" name="Content Placeholder 8">
            <a:extLst>
              <a:ext uri="{FF2B5EF4-FFF2-40B4-BE49-F238E27FC236}">
                <a16:creationId xmlns:a16="http://schemas.microsoft.com/office/drawing/2014/main" id="{3CE5B71E-BF46-4143-9276-872E12F68450}"/>
              </a:ext>
            </a:extLst>
          </p:cNvPr>
          <p:cNvSpPr>
            <a:spLocks noGrp="1"/>
          </p:cNvSpPr>
          <p:nvPr>
            <p:ph sz="quarter" idx="14"/>
          </p:nvPr>
        </p:nvSpPr>
        <p:spPr>
          <a:xfrm>
            <a:off x="3789984" y="475964"/>
            <a:ext cx="5006340" cy="5715000"/>
          </a:xfrm>
        </p:spPr>
        <p:txBody>
          <a:bodyPr anchor="ctr"/>
          <a:lstStyle>
            <a:lvl1pPr>
              <a:lnSpc>
                <a:spcPct val="100000"/>
              </a:lnSpc>
              <a:defRPr sz="2100" b="0"/>
            </a:lvl1pPr>
            <a:lvl2pPr marL="0" indent="0">
              <a:lnSpc>
                <a:spcPct val="100000"/>
              </a:lnSpc>
              <a:spcAft>
                <a:spcPts val="0"/>
              </a:spcAft>
              <a:buNone/>
              <a:defRPr sz="1500"/>
            </a:lvl2pPr>
            <a:lvl3pPr marL="0" indent="0">
              <a:lnSpc>
                <a:spcPct val="100000"/>
              </a:lnSpc>
              <a:spcAft>
                <a:spcPts val="0"/>
              </a:spcAft>
              <a:buNone/>
              <a:defRPr sz="1500"/>
            </a:lvl3pPr>
            <a:lvl4pPr marL="0" indent="0">
              <a:lnSpc>
                <a:spcPct val="100000"/>
              </a:lnSpc>
              <a:spcAft>
                <a:spcPts val="0"/>
              </a:spcAft>
              <a:buNone/>
              <a:defRPr sz="1500"/>
            </a:lvl4pPr>
            <a:lvl5pPr marL="0" indent="0">
              <a:lnSpc>
                <a:spcPct val="100000"/>
              </a:lnSpc>
              <a:spcAft>
                <a:spcPts val="0"/>
              </a:spcAft>
              <a:buNone/>
              <a:defRPr sz="1500"/>
            </a:lvl5pPr>
            <a:lvl6pPr marL="0" indent="0">
              <a:lnSpc>
                <a:spcPct val="100000"/>
              </a:lnSpc>
              <a:spcAft>
                <a:spcPts val="0"/>
              </a:spcAft>
              <a:buNone/>
              <a:defRPr sz="1500"/>
            </a:lvl6pPr>
            <a:lvl7pPr marL="0" indent="0">
              <a:lnSpc>
                <a:spcPct val="100000"/>
              </a:lnSpc>
              <a:spcAft>
                <a:spcPts val="0"/>
              </a:spcAft>
              <a:buNone/>
              <a:defRPr sz="1500"/>
            </a:lvl7pPr>
            <a:lvl8pPr marL="0" indent="0">
              <a:lnSpc>
                <a:spcPct val="100000"/>
              </a:lnSpc>
              <a:spcAft>
                <a:spcPts val="0"/>
              </a:spcAft>
              <a:buNone/>
              <a:defRPr sz="1500"/>
            </a:lvl8pPr>
            <a:lvl9pPr marL="0" indent="0">
              <a:lnSpc>
                <a:spcPct val="100000"/>
              </a:lnSpc>
              <a:spcAft>
                <a:spcPts val="0"/>
              </a:spcAft>
              <a:buNone/>
              <a:defRPr sz="1500"/>
            </a:lvl9pPr>
          </a:lstStyle>
          <a:p>
            <a:pPr lvl="0"/>
            <a:r>
              <a:rPr lang="en-US"/>
              <a:t>Edit Master text styles</a:t>
            </a:r>
          </a:p>
          <a:p>
            <a:pPr lvl="1"/>
            <a:r>
              <a:rPr lang="en-US"/>
              <a:t>Second level</a:t>
            </a:r>
          </a:p>
        </p:txBody>
      </p:sp>
      <p:sp>
        <p:nvSpPr>
          <p:cNvPr id="8" name="Rectangle 7">
            <a:extLst>
              <a:ext uri="{FF2B5EF4-FFF2-40B4-BE49-F238E27FC236}">
                <a16:creationId xmlns:a16="http://schemas.microsoft.com/office/drawing/2014/main" id="{C8D2EA18-0EDF-49B9-B9E2-DD743B056CE8}"/>
              </a:ext>
            </a:extLst>
          </p:cNvPr>
          <p:cNvSpPr/>
          <p:nvPr userDrawn="1"/>
        </p:nvSpPr>
        <p:spPr>
          <a:xfrm>
            <a:off x="0" y="0"/>
            <a:ext cx="3429000" cy="6446520"/>
          </a:xfrm>
          <a:prstGeom prst="rect">
            <a:avLst/>
          </a:prstGeom>
          <a:solidFill>
            <a:schemeClr val="tx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750" b="1" kern="0" dirty="0">
              <a:solidFill>
                <a:schemeClr val="bg1"/>
              </a:solidFill>
              <a:latin typeface="BLK Fort" panose="020B0503030202060203" pitchFamily="34" charset="0"/>
            </a:endParaRPr>
          </a:p>
        </p:txBody>
      </p:sp>
      <p:sp>
        <p:nvSpPr>
          <p:cNvPr id="9" name="Text Placeholder 6">
            <a:extLst>
              <a:ext uri="{FF2B5EF4-FFF2-40B4-BE49-F238E27FC236}">
                <a16:creationId xmlns:a16="http://schemas.microsoft.com/office/drawing/2014/main" id="{54059F89-D54A-477C-82EB-70BC02A13E56}"/>
              </a:ext>
            </a:extLst>
          </p:cNvPr>
          <p:cNvSpPr>
            <a:spLocks noGrp="1"/>
          </p:cNvSpPr>
          <p:nvPr>
            <p:ph type="body" sz="quarter" idx="13" hasCustomPrompt="1"/>
          </p:nvPr>
        </p:nvSpPr>
        <p:spPr>
          <a:xfrm>
            <a:off x="360984" y="475964"/>
            <a:ext cx="2743200" cy="5715000"/>
          </a:xfrm>
        </p:spPr>
        <p:txBody>
          <a:bodyPr anchor="ctr"/>
          <a:lstStyle>
            <a:lvl1pPr marL="0" indent="0" algn="l">
              <a:buFont typeface="Arial" panose="020B0604020202020204" pitchFamily="34" charset="0"/>
              <a:buNone/>
              <a:defRPr sz="2700" b="0">
                <a:solidFill>
                  <a:schemeClr val="bg1"/>
                </a:solidFill>
                <a:latin typeface="+mj-lt"/>
              </a:defRPr>
            </a:lvl1pPr>
            <a:lvl2pPr marL="0" indent="0" algn="l">
              <a:buNone/>
              <a:defRPr sz="2100">
                <a:solidFill>
                  <a:schemeClr val="bg1"/>
                </a:solidFill>
              </a:defRPr>
            </a:lvl2pPr>
            <a:lvl3pPr marL="0" indent="0">
              <a:lnSpc>
                <a:spcPct val="100000"/>
              </a:lnSpc>
              <a:spcAft>
                <a:spcPts val="0"/>
              </a:spcAft>
              <a:buNone/>
              <a:defRPr sz="2100">
                <a:solidFill>
                  <a:schemeClr val="bg1"/>
                </a:solidFill>
              </a:defRPr>
            </a:lvl3pPr>
            <a:lvl4pPr marL="0" indent="0">
              <a:lnSpc>
                <a:spcPct val="100000"/>
              </a:lnSpc>
              <a:spcAft>
                <a:spcPts val="0"/>
              </a:spcAft>
              <a:buNone/>
              <a:defRPr sz="2100">
                <a:solidFill>
                  <a:schemeClr val="bg1"/>
                </a:solidFill>
              </a:defRPr>
            </a:lvl4pPr>
            <a:lvl5pPr marL="0" indent="0">
              <a:lnSpc>
                <a:spcPct val="100000"/>
              </a:lnSpc>
              <a:spcAft>
                <a:spcPts val="0"/>
              </a:spcAft>
              <a:buNone/>
              <a:defRPr sz="2100">
                <a:solidFill>
                  <a:schemeClr val="bg1"/>
                </a:solidFill>
              </a:defRPr>
            </a:lvl5pPr>
            <a:lvl6pPr marL="0" indent="0">
              <a:lnSpc>
                <a:spcPct val="100000"/>
              </a:lnSpc>
              <a:spcAft>
                <a:spcPts val="0"/>
              </a:spcAft>
              <a:buNone/>
              <a:defRPr sz="2100">
                <a:solidFill>
                  <a:schemeClr val="bg1"/>
                </a:solidFill>
              </a:defRPr>
            </a:lvl6pPr>
            <a:lvl7pPr marL="0" indent="0">
              <a:lnSpc>
                <a:spcPct val="100000"/>
              </a:lnSpc>
              <a:spcAft>
                <a:spcPts val="0"/>
              </a:spcAft>
              <a:buNone/>
              <a:defRPr sz="2100">
                <a:solidFill>
                  <a:schemeClr val="bg1"/>
                </a:solidFill>
              </a:defRPr>
            </a:lvl7pPr>
            <a:lvl8pPr marL="0" indent="0">
              <a:lnSpc>
                <a:spcPct val="100000"/>
              </a:lnSpc>
              <a:spcAft>
                <a:spcPts val="0"/>
              </a:spcAft>
              <a:buNone/>
              <a:defRPr sz="2100">
                <a:solidFill>
                  <a:schemeClr val="bg1"/>
                </a:solidFill>
              </a:defRPr>
            </a:lvl8pPr>
            <a:lvl9pPr marL="0" indent="0">
              <a:lnSpc>
                <a:spcPct val="100000"/>
              </a:lnSpc>
              <a:spcAft>
                <a:spcPts val="0"/>
              </a:spcAft>
              <a:buNone/>
              <a:defRPr sz="21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3254442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04800" y="1090284"/>
            <a:ext cx="8534400" cy="4937760"/>
          </a:xfrm>
        </p:spPr>
        <p:txBody>
          <a:bodyPr/>
          <a:lstStyle>
            <a:lvl1pPr marL="274320" indent="-274320">
              <a:buClr>
                <a:schemeClr val="tx1"/>
              </a:buClr>
              <a:buFont typeface="+mj-lt"/>
              <a:buAutoNum type="arabicPeriod"/>
              <a:defRPr baseline="0"/>
            </a:lvl1pPr>
            <a:lvl3pPr marL="274320">
              <a:defRPr/>
            </a:lvl3pPr>
            <a:lvl4pPr marL="411480">
              <a:defRPr/>
            </a:lvl4pPr>
            <a:lvl5pPr marL="548640">
              <a:defRPr/>
            </a:lvl5pPr>
          </a:lstStyle>
          <a:p>
            <a:pPr lvl="0"/>
            <a:r>
              <a:t>Click to add text (14pt BLK Fort Bold) – each line has automatic numbering on this Table of Contents layout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6152300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0654" y="162594"/>
            <a:ext cx="8498384" cy="596469"/>
          </a:xfrm>
        </p:spPr>
        <p:txBody>
          <a:bodyPr/>
          <a:lstStyle>
            <a:lvl1pPr>
              <a:lnSpc>
                <a:spcPts val="1941"/>
              </a:lnSpc>
              <a:defRPr sz="1747" b="1" baseline="0">
                <a:solidFill>
                  <a:srgbClr val="0079C1"/>
                </a:solidFill>
              </a:defRPr>
            </a:lvl1pPr>
          </a:lstStyle>
          <a:p>
            <a:r>
              <a:rPr lang="en-GB"/>
              <a:t>Slide title - use sentence case (18pt Bold)</a:t>
            </a:r>
            <a:endParaRPr/>
          </a:p>
        </p:txBody>
      </p:sp>
      <p:sp>
        <p:nvSpPr>
          <p:cNvPr id="15" name="Content Placeholder 14"/>
          <p:cNvSpPr>
            <a:spLocks noGrp="1"/>
          </p:cNvSpPr>
          <p:nvPr>
            <p:ph sz="quarter" idx="11" hasCustomPrompt="1"/>
          </p:nvPr>
        </p:nvSpPr>
        <p:spPr>
          <a:xfrm>
            <a:off x="308580" y="1091103"/>
            <a:ext cx="8500458" cy="4937542"/>
          </a:xfrm>
        </p:spPr>
        <p:txBody>
          <a:bodyPr/>
          <a:lstStyle>
            <a:lvl1pPr>
              <a:defRPr baseline="0"/>
            </a:lvl1pPr>
            <a:lvl3pPr marL="526985" indent="-184907">
              <a:defRPr/>
            </a:lvl3pPr>
          </a:lstStyle>
          <a:p>
            <a:pPr lvl="0"/>
            <a:r>
              <a:rPr lang="en-GB"/>
              <a:t>Click to add text – (14pt Bold ). To apply bullets go to the increase / decrease list level button on the home tab.</a:t>
            </a:r>
            <a:endParaRPr/>
          </a:p>
          <a:p>
            <a:pPr lvl="1"/>
            <a:r>
              <a:t>Second level</a:t>
            </a:r>
          </a:p>
          <a:p>
            <a:pPr lvl="2"/>
            <a:r>
              <a:t>Third level</a:t>
            </a:r>
          </a:p>
          <a:p>
            <a:pPr lvl="3"/>
            <a:r>
              <a:t>Fourth level</a:t>
            </a:r>
          </a:p>
          <a:p>
            <a:pPr lvl="4"/>
            <a:r>
              <a:t>Fifth level</a:t>
            </a:r>
          </a:p>
        </p:txBody>
      </p:sp>
      <p:sp>
        <p:nvSpPr>
          <p:cNvPr id="5" name="Text Placeholder 2"/>
          <p:cNvSpPr>
            <a:spLocks noGrp="1"/>
          </p:cNvSpPr>
          <p:nvPr>
            <p:ph type="body" sz="quarter" idx="12" hasCustomPrompt="1"/>
          </p:nvPr>
        </p:nvSpPr>
        <p:spPr>
          <a:xfrm>
            <a:off x="314236" y="6177679"/>
            <a:ext cx="8494802" cy="123111"/>
          </a:xfrm>
        </p:spPr>
        <p:txBody>
          <a:bodyPr wrap="square" anchor="b" anchorCtr="0">
            <a:spAutoFit/>
          </a:bodyPr>
          <a:lstStyle>
            <a:lvl1pPr>
              <a:spcBef>
                <a:spcPts val="0"/>
              </a:spcBef>
              <a:defRPr sz="777" b="0"/>
            </a:lvl1pPr>
          </a:lstStyle>
          <a:p>
            <a:pPr lvl="0"/>
            <a:r>
              <a:t>Insert source </a:t>
            </a:r>
            <a:r>
              <a:rPr lang="en-GB"/>
              <a:t>or footnote </a:t>
            </a:r>
            <a:r>
              <a:t>text here</a:t>
            </a:r>
          </a:p>
        </p:txBody>
      </p:sp>
    </p:spTree>
    <p:extLst>
      <p:ext uri="{BB962C8B-B14F-4D97-AF65-F5344CB8AC3E}">
        <p14:creationId xmlns:p14="http://schemas.microsoft.com/office/powerpoint/2010/main" val="395765029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mpliance page">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1165136"/>
            <a:ext cx="8493478" cy="4846727"/>
          </a:xfrm>
        </p:spPr>
        <p:txBody>
          <a:bodyPr>
            <a:noAutofit/>
          </a:bodyPr>
          <a:lstStyle>
            <a:lvl1pPr>
              <a:defRPr sz="800" b="0" baseline="0"/>
            </a:lvl1pPr>
            <a:lvl2pPr>
              <a:defRPr sz="800"/>
            </a:lvl2pPr>
            <a:lvl3pPr>
              <a:defRPr sz="800"/>
            </a:lvl3pPr>
            <a:lvl4pPr>
              <a:defRPr sz="800"/>
            </a:lvl4pPr>
            <a:lvl5pPr>
              <a:defRPr sz="800"/>
            </a:lvl5pPr>
          </a:lstStyle>
          <a:p>
            <a:pPr lvl="0"/>
            <a:r>
              <a:rPr lang="en-GB"/>
              <a:t>Click to add text – (8pt Bold ). To apply bullets go to the increase / decrease list level button on the home tab.</a:t>
            </a:r>
          </a:p>
          <a:p>
            <a:pPr lvl="1"/>
            <a:r>
              <a:t>Second level</a:t>
            </a:r>
          </a:p>
          <a:p>
            <a:pPr lvl="2"/>
            <a:r>
              <a:t>Third level</a:t>
            </a:r>
          </a:p>
          <a:p>
            <a:pPr lvl="3"/>
            <a:r>
              <a:t>Fourth level</a:t>
            </a:r>
          </a:p>
          <a:p>
            <a:pPr lvl="4"/>
            <a:r>
              <a:t>Fifth level</a:t>
            </a:r>
          </a:p>
        </p:txBody>
      </p:sp>
      <p:sp>
        <p:nvSpPr>
          <p:cNvPr id="5"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a:t>Slide title - use sentence case (18pt Bold)</a:t>
            </a:r>
            <a:endParaRPr/>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a:t>FOR FINANCIAL PROFESSIONAL USE ONLY – NOT FOR PUBLIC DISTRIBUTION</a:t>
            </a:r>
          </a:p>
        </p:txBody>
      </p:sp>
    </p:spTree>
    <p:extLst>
      <p:ext uri="{BB962C8B-B14F-4D97-AF65-F5344CB8AC3E}">
        <p14:creationId xmlns:p14="http://schemas.microsoft.com/office/powerpoint/2010/main" val="215888963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7DDC-33C2-4846-BE1A-B8DB9198A829}"/>
              </a:ext>
            </a:extLst>
          </p:cNvPr>
          <p:cNvSpPr>
            <a:spLocks noGrp="1"/>
          </p:cNvSpPr>
          <p:nvPr>
            <p:ph type="title"/>
          </p:nvPr>
        </p:nvSpPr>
        <p:spPr/>
        <p:txBody>
          <a:bodyPr/>
          <a:lstStyle/>
          <a:p>
            <a:r>
              <a:rPr lang="en-US"/>
              <a:t>Click to edit Master title style</a:t>
            </a:r>
          </a:p>
        </p:txBody>
      </p:sp>
      <p:sp>
        <p:nvSpPr>
          <p:cNvPr id="8" name="Table Placeholder 7">
            <a:extLst>
              <a:ext uri="{FF2B5EF4-FFF2-40B4-BE49-F238E27FC236}">
                <a16:creationId xmlns:a16="http://schemas.microsoft.com/office/drawing/2014/main" id="{D21A28C9-83C8-4ADD-B57D-81D0903500A7}"/>
              </a:ext>
            </a:extLst>
          </p:cNvPr>
          <p:cNvSpPr>
            <a:spLocks noGrp="1"/>
          </p:cNvSpPr>
          <p:nvPr>
            <p:ph type="tbl" sz="quarter" idx="12"/>
          </p:nvPr>
        </p:nvSpPr>
        <p:spPr>
          <a:xfrm>
            <a:off x="304800" y="1068710"/>
            <a:ext cx="8534400" cy="4696469"/>
          </a:xfrm>
        </p:spPr>
        <p:txBody>
          <a:bodyPr/>
          <a:lstStyle>
            <a:lvl1pPr>
              <a:defRPr sz="1200"/>
            </a:lvl1pPr>
          </a:lstStyle>
          <a:p>
            <a:endParaRPr lang="en-US"/>
          </a:p>
        </p:txBody>
      </p:sp>
      <p:sp>
        <p:nvSpPr>
          <p:cNvPr id="5" name="Text Placeholder 16">
            <a:extLst>
              <a:ext uri="{FF2B5EF4-FFF2-40B4-BE49-F238E27FC236}">
                <a16:creationId xmlns:a16="http://schemas.microsoft.com/office/drawing/2014/main" id="{7C320046-3B17-47C7-905B-BAC0A25253B0}"/>
              </a:ext>
            </a:extLst>
          </p:cNvPr>
          <p:cNvSpPr txBox="1">
            <a:spLocks/>
          </p:cNvSpPr>
          <p:nvPr userDrawn="1"/>
        </p:nvSpPr>
        <p:spPr bwMode="gray">
          <a:xfrm>
            <a:off x="304800" y="5937777"/>
            <a:ext cx="8494713" cy="492443"/>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sz="800">
              <a:latin typeface="BLK Fort Cond Light" panose="020B0306030202060103" pitchFamily="34" charset="0"/>
            </a:endParaRPr>
          </a:p>
          <a:p>
            <a:pPr>
              <a:spcBef>
                <a:spcPts val="0"/>
              </a:spcBef>
            </a:pPr>
            <a:r>
              <a:rPr lang="en-US" sz="800" b="0">
                <a:latin typeface="BLK Fort Cond Light" panose="020B0306030202060103" pitchFamily="34" charset="0"/>
              </a:rPr>
              <a:t>Please see the following page for important disclosures related to this composite.</a:t>
            </a:r>
          </a:p>
          <a:p>
            <a:pPr>
              <a:spcBef>
                <a:spcPts val="0"/>
              </a:spcBef>
            </a:pPr>
            <a:r>
              <a:rPr lang="en-US" sz="800" b="0">
                <a:latin typeface="BLK Fort Cond Light" panose="020B0306030202060103" pitchFamily="34" charset="0"/>
              </a:rPr>
              <a:t>Data shown may be subject to revisions from time to time based on availability of new information. Any such revisions are not material.</a:t>
            </a:r>
          </a:p>
          <a:p>
            <a:pPr marL="173736" indent="-173736">
              <a:spcBef>
                <a:spcPts val="0"/>
              </a:spcBef>
              <a:buFont typeface="+mj-lt"/>
              <a:buAutoNum type="arabicPeriod"/>
            </a:pPr>
            <a:r>
              <a:rPr lang="en-US" sz="800" b="0">
                <a:latin typeface="BLK Fort Cond Light" panose="020B0306030202060103" pitchFamily="34" charset="0"/>
              </a:rPr>
              <a:t>N/A – 36 months of data not available for that period.</a:t>
            </a:r>
          </a:p>
        </p:txBody>
      </p:sp>
      <p:sp>
        <p:nvSpPr>
          <p:cNvPr id="7" name="Text Placeholder 16">
            <a:extLst>
              <a:ext uri="{FF2B5EF4-FFF2-40B4-BE49-F238E27FC236}">
                <a16:creationId xmlns:a16="http://schemas.microsoft.com/office/drawing/2014/main" id="{34960F85-86E2-460C-85B9-B5424D4EE534}"/>
              </a:ext>
            </a:extLst>
          </p:cNvPr>
          <p:cNvSpPr txBox="1">
            <a:spLocks/>
          </p:cNvSpPr>
          <p:nvPr userDrawn="1"/>
        </p:nvSpPr>
        <p:spPr bwMode="gray">
          <a:xfrm>
            <a:off x="304799" y="5876221"/>
            <a:ext cx="8494713" cy="123111"/>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a:latin typeface="BLK Fort Cond Light" panose="020B0306030202060103" pitchFamily="34" charset="0"/>
              </a:rPr>
              <a:t>Past Performance is not indicative of future results.</a:t>
            </a:r>
          </a:p>
        </p:txBody>
      </p:sp>
      <p:sp>
        <p:nvSpPr>
          <p:cNvPr id="4" name="Text Placeholder 3">
            <a:extLst>
              <a:ext uri="{FF2B5EF4-FFF2-40B4-BE49-F238E27FC236}">
                <a16:creationId xmlns:a16="http://schemas.microsoft.com/office/drawing/2014/main" id="{DC8A6604-00A9-4884-995B-D3DDA6172DBE}"/>
              </a:ext>
            </a:extLst>
          </p:cNvPr>
          <p:cNvSpPr>
            <a:spLocks noGrp="1"/>
          </p:cNvSpPr>
          <p:nvPr>
            <p:ph type="body" sz="quarter" idx="13"/>
          </p:nvPr>
        </p:nvSpPr>
        <p:spPr>
          <a:xfrm>
            <a:off x="8342312" y="6321120"/>
            <a:ext cx="914400" cy="247728"/>
          </a:xfrm>
        </p:spPr>
        <p:txBody>
          <a:bodyPr/>
          <a:lstStyle>
            <a:lvl1pPr>
              <a:defRPr sz="800" b="0" i="0" baseline="0">
                <a:latin typeface="+mn-lt"/>
              </a:defRPr>
            </a:lvl1pPr>
          </a:lstStyle>
          <a:p>
            <a:pPr lvl="0"/>
            <a:endParaRPr lang="en-US"/>
          </a:p>
        </p:txBody>
      </p:sp>
      <p:sp>
        <p:nvSpPr>
          <p:cNvPr id="3" name="Footer Placeholder 2">
            <a:extLst>
              <a:ext uri="{FF2B5EF4-FFF2-40B4-BE49-F238E27FC236}">
                <a16:creationId xmlns:a16="http://schemas.microsoft.com/office/drawing/2014/main" id="{12761A7F-9D42-40C8-9729-4915083D9657}"/>
              </a:ext>
            </a:extLst>
          </p:cNvPr>
          <p:cNvSpPr>
            <a:spLocks noGrp="1"/>
          </p:cNvSpPr>
          <p:nvPr>
            <p:ph type="ftr" sz="quarter" idx="14"/>
          </p:nvPr>
        </p:nvSpPr>
        <p:spPr/>
        <p:txBody>
          <a:bodyPr/>
          <a:lstStyle/>
          <a:p>
            <a:r>
              <a:rPr lang="en-US"/>
              <a:t>FOR FINANCIAL PROFESSIONAL USE ONLY – NOT FOR PUBLIC DISTRIBUTION</a:t>
            </a:r>
            <a:endParaRPr lang="en-GB"/>
          </a:p>
        </p:txBody>
      </p:sp>
      <p:sp>
        <p:nvSpPr>
          <p:cNvPr id="6" name="Slide Number Placeholder 5">
            <a:extLst>
              <a:ext uri="{FF2B5EF4-FFF2-40B4-BE49-F238E27FC236}">
                <a16:creationId xmlns:a16="http://schemas.microsoft.com/office/drawing/2014/main" id="{C5A8E265-D323-400F-BA64-839B3B4E49C4}"/>
              </a:ext>
            </a:extLst>
          </p:cNvPr>
          <p:cNvSpPr>
            <a:spLocks noGrp="1"/>
          </p:cNvSpPr>
          <p:nvPr>
            <p:ph type="sldNum" sz="quarter" idx="15"/>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25983458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NOT FOR PUBLIC DISTRIBUTION</a:t>
            </a:r>
            <a:endParaRPr/>
          </a:p>
        </p:txBody>
      </p:sp>
      <p:sp>
        <p:nvSpPr>
          <p:cNvPr id="15" name="Content Placeholder 14"/>
          <p:cNvSpPr>
            <a:spLocks noGrp="1"/>
          </p:cNvSpPr>
          <p:nvPr>
            <p:ph sz="quarter" idx="11" hasCustomPrompt="1"/>
          </p:nvPr>
        </p:nvSpPr>
        <p:spPr>
          <a:xfrm>
            <a:off x="304800" y="1082674"/>
            <a:ext cx="8534400" cy="4937760"/>
          </a:xfrm>
        </p:spPr>
        <p:txBody>
          <a:bodyPr>
            <a:noAutofit/>
          </a:bodyPr>
          <a:lstStyle>
            <a:lvl1pPr>
              <a:defRPr sz="800" b="0" baseline="0"/>
            </a:lvl1pPr>
            <a:lvl2pPr>
              <a:defRPr sz="800"/>
            </a:lvl2pPr>
            <a:lvl3pPr marL="274320">
              <a:defRPr sz="800"/>
            </a:lvl3pPr>
            <a:lvl4pPr marL="411480">
              <a:defRPr sz="800"/>
            </a:lvl4pPr>
            <a:lvl5pPr marL="548640">
              <a:defRPr sz="800"/>
            </a:lvl5pPr>
            <a:lvl6pPr marL="685800">
              <a:defRPr sz="800">
                <a:latin typeface="BLK Fort" panose="020B0503030202060203" pitchFamily="34" charset="0"/>
              </a:defRPr>
            </a:lvl6pPr>
            <a:lvl7pPr marL="822960">
              <a:defRPr sz="800">
                <a:latin typeface="BLK Fort" panose="020B0503030202060203" pitchFamily="34" charset="0"/>
              </a:defRPr>
            </a:lvl7pPr>
            <a:lvl8pPr marL="960120">
              <a:defRPr sz="800">
                <a:latin typeface="BLK Fort" panose="020B0503030202060203" pitchFamily="34" charset="0"/>
              </a:defRPr>
            </a:lvl8pPr>
            <a:lvl9pPr marL="1097280">
              <a:defRPr sz="800">
                <a:latin typeface="BLK Fort" panose="020B0503030202060203" pitchFamily="34" charset="0"/>
              </a:defRPr>
            </a:lvl9pPr>
          </a:lstStyle>
          <a:p>
            <a:pPr lvl="0"/>
            <a:r>
              <a:t>Click to add text – (8pt</a:t>
            </a:r>
            <a:r>
              <a:rPr lang="en-US"/>
              <a:t> BLK Fort</a:t>
            </a:r>
            <a:r>
              <a:t>). To apply bullets go to the increase / decrease list level button on the home tab.</a:t>
            </a:r>
          </a:p>
          <a:p>
            <a:pPr lvl="1"/>
            <a:r>
              <a:t>Second level</a:t>
            </a:r>
          </a:p>
          <a:p>
            <a:pPr lvl="2"/>
            <a:r>
              <a:t>Third level</a:t>
            </a:r>
          </a:p>
          <a:p>
            <a:pPr lvl="3"/>
            <a:r>
              <a:t>Fourth level</a:t>
            </a:r>
          </a:p>
          <a:p>
            <a:pPr lvl="4"/>
            <a:r>
              <a:t>Fifth level</a:t>
            </a:r>
          </a:p>
          <a:p>
            <a:pPr lvl="5"/>
            <a:r>
              <a:t>Six</a:t>
            </a:r>
            <a:r>
              <a:rPr lang="en-US"/>
              <a:t>th level</a:t>
            </a:r>
            <a:endParaRPr/>
          </a:p>
          <a:p>
            <a:pPr lvl="6"/>
            <a:r>
              <a:t>Seven</a:t>
            </a:r>
            <a:r>
              <a:rPr lang="en-US"/>
              <a:t>th level</a:t>
            </a:r>
            <a:endParaRPr/>
          </a:p>
          <a:p>
            <a:pPr lvl="7"/>
            <a:r>
              <a:t>Eight</a:t>
            </a:r>
            <a:r>
              <a:rPr lang="en-US"/>
              <a:t>h level</a:t>
            </a:r>
            <a:endParaRPr/>
          </a:p>
          <a:p>
            <a:pPr lvl="8"/>
            <a:r>
              <a:rPr lang="en-US"/>
              <a:t>N</a:t>
            </a:r>
            <a:r>
              <a:t>in</a:t>
            </a:r>
            <a:r>
              <a:rPr lang="en-US"/>
              <a:t>th level</a:t>
            </a:r>
            <a:endParaRPr/>
          </a:p>
        </p:txBody>
      </p:sp>
      <p:sp>
        <p:nvSpPr>
          <p:cNvPr id="5" name="Title 4"/>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012034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hart / Table Layout With Subtitle">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NOT FOR PUBLIC DISTRIBUTION</a:t>
            </a:r>
            <a:endParaRPr/>
          </a:p>
        </p:txBody>
      </p:sp>
      <p:sp>
        <p:nvSpPr>
          <p:cNvPr id="3" name="Title 2">
            <a:extLst>
              <a:ext uri="{FF2B5EF4-FFF2-40B4-BE49-F238E27FC236}">
                <a16:creationId xmlns:a16="http://schemas.microsoft.com/office/drawing/2014/main" id="{1D3BCCA4-06A8-4678-9EA4-D012DB1B13C7}"/>
              </a:ext>
            </a:extLst>
          </p:cNvPr>
          <p:cNvSpPr>
            <a:spLocks noGrp="1"/>
          </p:cNvSpPr>
          <p:nvPr>
            <p:ph type="title"/>
          </p:nvPr>
        </p:nvSpPr>
        <p:spPr/>
        <p:txBody>
          <a:bodyPr/>
          <a:lstStyle/>
          <a:p>
            <a:r>
              <a:rPr lang="en-US"/>
              <a:t>Click to edit Master title style</a:t>
            </a:r>
            <a:endParaRPr/>
          </a:p>
        </p:txBody>
      </p:sp>
      <p:sp>
        <p:nvSpPr>
          <p:cNvPr id="12" name="Text Placeholder 3">
            <a:extLst>
              <a:ext uri="{FF2B5EF4-FFF2-40B4-BE49-F238E27FC236}">
                <a16:creationId xmlns:a16="http://schemas.microsoft.com/office/drawing/2014/main" id="{226C3F6C-BDEA-49F0-BBD9-FDA4F5B4201F}"/>
              </a:ext>
            </a:extLst>
          </p:cNvPr>
          <p:cNvSpPr>
            <a:spLocks noGrp="1"/>
          </p:cNvSpPr>
          <p:nvPr>
            <p:ph type="body" sz="quarter" idx="33" hasCustomPrompt="1"/>
          </p:nvPr>
        </p:nvSpPr>
        <p:spPr>
          <a:xfrm>
            <a:off x="306324" y="1155809"/>
            <a:ext cx="85313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
        <p:nvSpPr>
          <p:cNvPr id="9" name="source 2">
            <a:extLst>
              <a:ext uri="{FF2B5EF4-FFF2-40B4-BE49-F238E27FC236}">
                <a16:creationId xmlns:a16="http://schemas.microsoft.com/office/drawing/2014/main" id="{7A0E1125-0B1C-46C8-9B25-FFDF24132CC6}"/>
              </a:ext>
            </a:extLst>
          </p:cNvPr>
          <p:cNvSpPr>
            <a:spLocks noGrp="1"/>
          </p:cNvSpPr>
          <p:nvPr>
            <p:ph type="body" sz="quarter" idx="19" hasCustomPrompt="1"/>
          </p:nvPr>
        </p:nvSpPr>
        <p:spPr>
          <a:xfrm>
            <a:off x="304800" y="6203013"/>
            <a:ext cx="8531352" cy="113877"/>
          </a:xfrm>
        </p:spPr>
        <p:txBody>
          <a:bodyPr anchor="b" anchorCtr="0">
            <a:spAutoFit/>
          </a:bodyPr>
          <a:lstStyle>
            <a:lvl1pPr>
              <a:lnSpc>
                <a:spcPct val="90000"/>
              </a:lnSpc>
              <a:spcBef>
                <a:spcPts val="0"/>
              </a:spcBef>
              <a:defRPr sz="800" b="0">
                <a:latin typeface="BLK Fort Cond Light" panose="020B0306030202060103" pitchFamily="34" charset="0"/>
              </a:defRPr>
            </a:lvl1pPr>
          </a:lstStyle>
          <a:p>
            <a:pPr lvl="0"/>
            <a:r>
              <a:rPr dirty="0"/>
              <a:t>Insert source or footnote text here</a:t>
            </a:r>
          </a:p>
        </p:txBody>
      </p:sp>
    </p:spTree>
    <p:extLst>
      <p:ext uri="{BB962C8B-B14F-4D97-AF65-F5344CB8AC3E}">
        <p14:creationId xmlns:p14="http://schemas.microsoft.com/office/powerpoint/2010/main" val="796516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BlackRock 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4500" b="0" baseline="0">
                <a:solidFill>
                  <a:schemeClr val="accent1"/>
                </a:solidFill>
                <a:latin typeface="+mj-lt"/>
                <a:ea typeface="Tahoma" pitchFamily="34" charset="0"/>
                <a:cs typeface="Tahoma" pitchFamily="34" charset="0"/>
              </a:defRPr>
            </a:lvl1pPr>
          </a:lstStyle>
          <a:p>
            <a:r>
              <a:rPr dirty="0"/>
              <a:t>Presentation </a:t>
            </a:r>
            <a:r>
              <a:rPr lang="en-US" dirty="0"/>
              <a:t>title here </a:t>
            </a:r>
            <a:r>
              <a:rPr dirty="0"/>
              <a:t>(45pt BLK Fort Extrabold)</a:t>
            </a:r>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 Bold)</a:t>
            </a:r>
          </a:p>
        </p:txBody>
      </p:sp>
      <p:sp>
        <p:nvSpPr>
          <p:cNvPr id="12" name="Text Placeholder 4">
            <a:extLst>
              <a:ext uri="{FF2B5EF4-FFF2-40B4-BE49-F238E27FC236}">
                <a16:creationId xmlns:a16="http://schemas.microsoft.com/office/drawing/2014/main" id="{E932F4A9-3F9C-47DB-876F-2B86D788C6F3}"/>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11" name="Picture 10">
            <a:extLst>
              <a:ext uri="{FF2B5EF4-FFF2-40B4-BE49-F238E27FC236}">
                <a16:creationId xmlns:a16="http://schemas.microsoft.com/office/drawing/2014/main" id="{5D3A3926-9482-4FE9-A710-46F1DB754E40}"/>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4165446425"/>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BlackRock Title Slide - Orange">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4500" b="0" baseline="0">
                <a:solidFill>
                  <a:schemeClr val="bg1"/>
                </a:solidFill>
                <a:latin typeface="+mj-lt"/>
                <a:ea typeface="Tahoma" pitchFamily="34" charset="0"/>
                <a:cs typeface="Tahoma" pitchFamily="34" charset="0"/>
              </a:defRPr>
            </a:lvl1pPr>
          </a:lstStyle>
          <a:p>
            <a:r>
              <a:rPr lang="en-US" dirty="0"/>
              <a:t>Presentation title here (45pt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7" name="Text Placeholder 4">
            <a:extLst>
              <a:ext uri="{FF2B5EF4-FFF2-40B4-BE49-F238E27FC236}">
                <a16:creationId xmlns:a16="http://schemas.microsoft.com/office/drawing/2014/main" id="{EDC1C4F5-4935-477E-B52B-391A11B5B554}"/>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dirty="0"/>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8" name="Picture 7">
            <a:extLst>
              <a:ext uri="{FF2B5EF4-FFF2-40B4-BE49-F238E27FC236}">
                <a16:creationId xmlns:a16="http://schemas.microsoft.com/office/drawing/2014/main" id="{41DCF65F-6FEC-47BE-8728-4F7DC5E7D819}"/>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4057890538"/>
      </p:ext>
    </p:extLst>
  </p:cSld>
  <p:clrMapOvr>
    <a:masterClrMapping/>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BlackRock Title Slide - Black">
    <p:bg>
      <p:bgRef idx="1001">
        <a:schemeClr val="bg1"/>
      </p:bgRef>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4500" b="0" baseline="0">
                <a:solidFill>
                  <a:schemeClr val="accent1"/>
                </a:solidFill>
                <a:latin typeface="+mj-lt"/>
                <a:ea typeface="Tahoma" pitchFamily="34" charset="0"/>
                <a:cs typeface="Tahoma" pitchFamily="34" charset="0"/>
              </a:defRPr>
            </a:lvl1pPr>
          </a:lstStyle>
          <a:p>
            <a:r>
              <a:rPr lang="en-US" dirty="0"/>
              <a:t>Presentation title here (45pt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sp>
        <p:nvSpPr>
          <p:cNvPr id="7" name="Text Placeholder 4">
            <a:extLst>
              <a:ext uri="{FF2B5EF4-FFF2-40B4-BE49-F238E27FC236}">
                <a16:creationId xmlns:a16="http://schemas.microsoft.com/office/drawing/2014/main" id="{BDEF1142-7BE3-459A-A093-CDE067E3192A}"/>
              </a:ext>
            </a:extLst>
          </p:cNvPr>
          <p:cNvSpPr>
            <a:spLocks noGrp="1"/>
          </p:cNvSpPr>
          <p:nvPr>
            <p:ph type="body" sz="quarter" idx="13"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pic>
        <p:nvPicPr>
          <p:cNvPr id="8" name="Picture 7">
            <a:extLst>
              <a:ext uri="{FF2B5EF4-FFF2-40B4-BE49-F238E27FC236}">
                <a16:creationId xmlns:a16="http://schemas.microsoft.com/office/drawing/2014/main" id="{A68B9D72-0510-40DB-A099-A4CE87EE129A}"/>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16618279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256">
          <p15:clr>
            <a:srgbClr val="C35E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BlackRock Title Slide - Short Titl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6000" b="0" baseline="0">
                <a:solidFill>
                  <a:schemeClr val="accent1"/>
                </a:solidFill>
                <a:latin typeface="+mj-lt"/>
                <a:ea typeface="Tahoma" pitchFamily="34" charset="0"/>
                <a:cs typeface="Tahoma" pitchFamily="34" charset="0"/>
              </a:defRPr>
            </a:lvl1pPr>
          </a:lstStyle>
          <a:p>
            <a:r>
              <a:rPr dirty="0"/>
              <a:t>Short </a:t>
            </a:r>
            <a:r>
              <a:rPr lang="en-US" dirty="0"/>
              <a:t>t</a:t>
            </a:r>
            <a:r>
              <a:rPr dirty="0"/>
              <a:t>itle</a:t>
            </a:r>
            <a:r>
              <a:rPr lang="en-US" dirty="0"/>
              <a:t> </a:t>
            </a:r>
            <a:r>
              <a:rPr dirty="0"/>
              <a:t>(60pt BLK Fort Extrabold)</a:t>
            </a:r>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7" name="Text Placeholder 4">
            <a:extLst>
              <a:ext uri="{FF2B5EF4-FFF2-40B4-BE49-F238E27FC236}">
                <a16:creationId xmlns:a16="http://schemas.microsoft.com/office/drawing/2014/main" id="{28A67A03-785E-4075-9ABD-B804BAFCC017}"/>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8" name="Picture 7">
            <a:extLst>
              <a:ext uri="{FF2B5EF4-FFF2-40B4-BE49-F238E27FC236}">
                <a16:creationId xmlns:a16="http://schemas.microsoft.com/office/drawing/2014/main" id="{B8F34C3D-53E0-483D-BC76-9CAA1F60F8F4}"/>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3018094727"/>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ld Message - With Photo">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4" name="Picture Placeholder 5">
            <a:extLst>
              <a:ext uri="{FF2B5EF4-FFF2-40B4-BE49-F238E27FC236}">
                <a16:creationId xmlns:a16="http://schemas.microsoft.com/office/drawing/2014/main" id="{B250A101-F0AE-4E9B-8891-ACBA8DC7CF87}"/>
              </a:ext>
            </a:extLst>
          </p:cNvPr>
          <p:cNvSpPr>
            <a:spLocks noGrp="1"/>
          </p:cNvSpPr>
          <p:nvPr>
            <p:ph type="pic" sz="quarter" idx="14"/>
          </p:nvPr>
        </p:nvSpPr>
        <p:spPr>
          <a:xfrm>
            <a:off x="0" y="0"/>
            <a:ext cx="3429000" cy="6446520"/>
          </a:xfrm>
        </p:spPr>
        <p:txBody>
          <a:bodyPr bIns="0" anchor="ctr" anchorCtr="0"/>
          <a:lstStyle>
            <a:lvl1pPr algn="ctr">
              <a:defRPr/>
            </a:lvl1pPr>
          </a:lstStyle>
          <a:p>
            <a:r>
              <a:rPr lang="en-US"/>
              <a:t>Click icon to add picture</a:t>
            </a:r>
            <a:endParaRPr/>
          </a:p>
        </p:txBody>
      </p:sp>
      <p:sp>
        <p:nvSpPr>
          <p:cNvPr id="6" name="Content Placeholder 8">
            <a:extLst>
              <a:ext uri="{FF2B5EF4-FFF2-40B4-BE49-F238E27FC236}">
                <a16:creationId xmlns:a16="http://schemas.microsoft.com/office/drawing/2014/main" id="{E13A43B3-2194-4B0B-BBAD-79FAB7806A54}"/>
              </a:ext>
            </a:extLst>
          </p:cNvPr>
          <p:cNvSpPr>
            <a:spLocks noGrp="1"/>
          </p:cNvSpPr>
          <p:nvPr>
            <p:ph sz="quarter" idx="15"/>
          </p:nvPr>
        </p:nvSpPr>
        <p:spPr>
          <a:xfrm>
            <a:off x="3789984" y="475964"/>
            <a:ext cx="5006340" cy="5715000"/>
          </a:xfrm>
        </p:spPr>
        <p:txBody>
          <a:bodyPr anchor="ctr"/>
          <a:lstStyle>
            <a:lvl1pPr>
              <a:lnSpc>
                <a:spcPct val="100000"/>
              </a:lnSpc>
              <a:defRPr sz="2100" b="0"/>
            </a:lvl1pPr>
            <a:lvl2pPr marL="0" indent="0">
              <a:lnSpc>
                <a:spcPct val="100000"/>
              </a:lnSpc>
              <a:spcAft>
                <a:spcPts val="0"/>
              </a:spcAft>
              <a:buNone/>
              <a:defRPr sz="1500"/>
            </a:lvl2pPr>
            <a:lvl3pPr marL="0" indent="0">
              <a:lnSpc>
                <a:spcPct val="100000"/>
              </a:lnSpc>
              <a:spcAft>
                <a:spcPts val="0"/>
              </a:spcAft>
              <a:buNone/>
              <a:defRPr sz="1500"/>
            </a:lvl3pPr>
            <a:lvl4pPr marL="0" indent="0">
              <a:lnSpc>
                <a:spcPct val="100000"/>
              </a:lnSpc>
              <a:spcAft>
                <a:spcPts val="0"/>
              </a:spcAft>
              <a:buNone/>
              <a:defRPr sz="1500"/>
            </a:lvl4pPr>
            <a:lvl5pPr marL="0" indent="0">
              <a:lnSpc>
                <a:spcPct val="100000"/>
              </a:lnSpc>
              <a:spcAft>
                <a:spcPts val="0"/>
              </a:spcAft>
              <a:buNone/>
              <a:defRPr sz="1500"/>
            </a:lvl5pPr>
            <a:lvl6pPr marL="0" indent="0">
              <a:lnSpc>
                <a:spcPct val="100000"/>
              </a:lnSpc>
              <a:spcAft>
                <a:spcPts val="0"/>
              </a:spcAft>
              <a:buNone/>
              <a:defRPr sz="1500"/>
            </a:lvl6pPr>
            <a:lvl7pPr marL="0" indent="0">
              <a:lnSpc>
                <a:spcPct val="100000"/>
              </a:lnSpc>
              <a:spcAft>
                <a:spcPts val="0"/>
              </a:spcAft>
              <a:buNone/>
              <a:defRPr sz="1500"/>
            </a:lvl7pPr>
            <a:lvl8pPr marL="0" indent="0">
              <a:lnSpc>
                <a:spcPct val="100000"/>
              </a:lnSpc>
              <a:spcAft>
                <a:spcPts val="0"/>
              </a:spcAft>
              <a:buNone/>
              <a:defRPr sz="1500"/>
            </a:lvl8pPr>
            <a:lvl9pPr marL="0" indent="0">
              <a:lnSpc>
                <a:spcPct val="100000"/>
              </a:lnSpc>
              <a:spcAft>
                <a:spcPts val="0"/>
              </a:spcAft>
              <a:buNone/>
              <a:defRPr sz="15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7202943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BlackRock Title Slide - Orange - Short Title">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6000" b="0" baseline="0">
                <a:solidFill>
                  <a:schemeClr val="bg1"/>
                </a:solidFill>
                <a:latin typeface="+mj-lt"/>
                <a:ea typeface="Tahoma" pitchFamily="34" charset="0"/>
                <a:cs typeface="Tahoma" pitchFamily="34" charset="0"/>
              </a:defRPr>
            </a:lvl1pPr>
          </a:lstStyle>
          <a:p>
            <a:r>
              <a:rPr lang="en-US" dirty="0"/>
              <a:t>Short title (60pt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7" name="Text Placeholder 4">
            <a:extLst>
              <a:ext uri="{FF2B5EF4-FFF2-40B4-BE49-F238E27FC236}">
                <a16:creationId xmlns:a16="http://schemas.microsoft.com/office/drawing/2014/main" id="{564B1596-CC83-493E-A89F-C9F8757893EF}"/>
              </a:ext>
            </a:extLst>
          </p:cNvPr>
          <p:cNvSpPr>
            <a:spLocks noGrp="1"/>
          </p:cNvSpPr>
          <p:nvPr>
            <p:ph type="body" sz="quarter" idx="14"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1"/>
                </a:solidFill>
              </a:defRPr>
            </a:lvl1pPr>
          </a:lstStyle>
          <a:p>
            <a:r>
              <a:rPr lang="en-US"/>
              <a:t>FOR FINANCIAL PROFESSIONAL USE ONLY – NOT FOR PUBLIC DISTRIBUTION</a:t>
            </a:r>
            <a:endParaRPr/>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pic>
        <p:nvPicPr>
          <p:cNvPr id="8" name="Picture 7">
            <a:extLst>
              <a:ext uri="{FF2B5EF4-FFF2-40B4-BE49-F238E27FC236}">
                <a16:creationId xmlns:a16="http://schemas.microsoft.com/office/drawing/2014/main" id="{1108D49F-6DEF-42A3-B09A-62B2863363AB}"/>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4078313201"/>
      </p:ext>
    </p:extLst>
  </p:cSld>
  <p:clrMapOvr>
    <a:masterClrMapping/>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BlackRock Title Slide - Black - Short Title">
    <p:bg>
      <p:bgRef idx="1001">
        <a:schemeClr val="bg1"/>
      </p:bgRef>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09369" y="3127270"/>
            <a:ext cx="7909560" cy="1600200"/>
          </a:xfrm>
        </p:spPr>
        <p:txBody>
          <a:bodyPr lIns="0" tIns="0" rIns="0" bIns="0" anchor="t" anchorCtr="0">
            <a:noAutofit/>
          </a:bodyPr>
          <a:lstStyle>
            <a:lvl1pPr>
              <a:lnSpc>
                <a:spcPct val="85000"/>
              </a:lnSpc>
              <a:defRPr sz="6000" b="0" baseline="0">
                <a:solidFill>
                  <a:schemeClr val="accent1"/>
                </a:solidFill>
                <a:latin typeface="+mj-lt"/>
                <a:ea typeface="Tahoma" pitchFamily="34" charset="0"/>
                <a:cs typeface="Tahoma" pitchFamily="34" charset="0"/>
              </a:defRPr>
            </a:lvl1pPr>
          </a:lstStyle>
          <a:p>
            <a:r>
              <a:rPr lang="en-US" dirty="0"/>
              <a:t>Short title (60pt BLK Fort Extrabold)</a:t>
            </a:r>
            <a:endParaRPr dirty="0"/>
          </a:p>
        </p:txBody>
      </p:sp>
      <p:sp>
        <p:nvSpPr>
          <p:cNvPr id="15" name="Text Placeholder 4"/>
          <p:cNvSpPr>
            <a:spLocks noGrp="1"/>
          </p:cNvSpPr>
          <p:nvPr>
            <p:ph type="body" sz="quarter" idx="11" hasCustomPrompt="1"/>
          </p:nvPr>
        </p:nvSpPr>
        <p:spPr>
          <a:xfrm>
            <a:off x="2715904" y="468923"/>
            <a:ext cx="6126480" cy="338008"/>
          </a:xfrm>
          <a:prstGeom prst="rect">
            <a:avLst/>
          </a:prstGeom>
        </p:spPr>
        <p:txBody>
          <a:bodyPr lIns="0" tIns="0" rIns="0" bIns="0" anchor="b" anchorCtr="0">
            <a:noAutofit/>
          </a:bodyPr>
          <a:lstStyle>
            <a:lvl1pPr algn="r">
              <a:spcBef>
                <a:spcPts val="300"/>
              </a:spcBef>
              <a:defRPr sz="1400" b="1">
                <a:solidFill>
                  <a:schemeClr val="tx1"/>
                </a:solidFill>
                <a:latin typeface="BLK Fort" panose="020B0503030202060203" pitchFamily="34" charset="0"/>
              </a:defRPr>
            </a:lvl1pPr>
          </a:lstStyle>
          <a:p>
            <a:pPr lvl="0"/>
            <a:r>
              <a:rPr dirty="0"/>
              <a:t>Presenter name (14pt BLK Fort)</a:t>
            </a:r>
          </a:p>
        </p:txBody>
      </p:sp>
      <p:sp>
        <p:nvSpPr>
          <p:cNvPr id="10" name="Footer Placeholder 3"/>
          <p:cNvSpPr>
            <a:spLocks noGrp="1"/>
          </p:cNvSpPr>
          <p:nvPr>
            <p:ph type="ftr" sz="quarter" idx="10"/>
          </p:nvPr>
        </p:nvSpPr>
        <p:spPr>
          <a:xfrm>
            <a:off x="306324" y="6302142"/>
            <a:ext cx="8531352" cy="411480"/>
          </a:xfrm>
          <a:prstGeom prst="rect">
            <a:avLst/>
          </a:prstGeom>
        </p:spPr>
        <p:txBody>
          <a:bodyPr lIns="0" rIns="0" anchor="t" anchorCtr="0"/>
          <a:lstStyle>
            <a:lvl1pPr algn="r">
              <a:defRPr>
                <a:solidFill>
                  <a:schemeClr val="tx2"/>
                </a:solidFill>
              </a:defRPr>
            </a:lvl1pPr>
          </a:lstStyle>
          <a:p>
            <a:r>
              <a:rPr lang="en-US"/>
              <a:t>FOR FINANCIAL PROFESSIONAL USE ONLY – NOT FOR PUBLIC DISTRIBUTION</a:t>
            </a:r>
            <a:endParaRPr/>
          </a:p>
        </p:txBody>
      </p:sp>
      <p:sp>
        <p:nvSpPr>
          <p:cNvPr id="9" name="Text Placeholder 3"/>
          <p:cNvSpPr>
            <a:spLocks noGrp="1"/>
          </p:cNvSpPr>
          <p:nvPr>
            <p:ph type="body" sz="quarter" idx="12" hasCustomPrompt="1"/>
          </p:nvPr>
        </p:nvSpPr>
        <p:spPr>
          <a:xfrm>
            <a:off x="2715904" y="1266624"/>
            <a:ext cx="6125812" cy="338008"/>
          </a:xfrm>
        </p:spPr>
        <p:txBody>
          <a:bodyPr>
            <a:noAutofit/>
          </a:bodyPr>
          <a:lstStyle>
            <a:lvl1pPr algn="r">
              <a:defRPr sz="1200" b="0">
                <a:solidFill>
                  <a:schemeClr val="tx1"/>
                </a:solidFill>
                <a:latin typeface="BLK Fort" panose="020B0503030202060203" pitchFamily="34" charset="0"/>
              </a:defRPr>
            </a:lvl1pPr>
          </a:lstStyle>
          <a:p>
            <a:pPr lvl="0"/>
            <a:r>
              <a:rPr dirty="0"/>
              <a:t>Date or other detail (12pt BLK Fort)</a:t>
            </a:r>
          </a:p>
        </p:txBody>
      </p:sp>
      <p:sp>
        <p:nvSpPr>
          <p:cNvPr id="7" name="Text Placeholder 4">
            <a:extLst>
              <a:ext uri="{FF2B5EF4-FFF2-40B4-BE49-F238E27FC236}">
                <a16:creationId xmlns:a16="http://schemas.microsoft.com/office/drawing/2014/main" id="{CF12F371-5947-44B8-BC5D-E464154C6054}"/>
              </a:ext>
            </a:extLst>
          </p:cNvPr>
          <p:cNvSpPr>
            <a:spLocks noGrp="1"/>
          </p:cNvSpPr>
          <p:nvPr>
            <p:ph type="body" sz="quarter" idx="13" hasCustomPrompt="1"/>
          </p:nvPr>
        </p:nvSpPr>
        <p:spPr>
          <a:xfrm>
            <a:off x="2715904" y="864752"/>
            <a:ext cx="6126480" cy="338008"/>
          </a:xfrm>
        </p:spPr>
        <p:txBody>
          <a:bodyPr/>
          <a:lstStyle>
            <a:lvl1pPr marL="0" indent="0" algn="r">
              <a:spcBef>
                <a:spcPts val="0"/>
              </a:spcBef>
              <a:spcAft>
                <a:spcPts val="0"/>
              </a:spcAft>
              <a:buFontTx/>
              <a:buNone/>
              <a:defRPr sz="14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(14pt BLK Fort)</a:t>
            </a:r>
          </a:p>
        </p:txBody>
      </p:sp>
      <p:pic>
        <p:nvPicPr>
          <p:cNvPr id="8" name="Picture 7">
            <a:extLst>
              <a:ext uri="{FF2B5EF4-FFF2-40B4-BE49-F238E27FC236}">
                <a16:creationId xmlns:a16="http://schemas.microsoft.com/office/drawing/2014/main" id="{A1235637-FEE4-4B63-8266-20B421AF0819}"/>
              </a:ext>
            </a:extLst>
          </p:cNvPr>
          <p:cNvPicPr>
            <a:picLocks noChangeAspect="1"/>
          </p:cNvPicPr>
          <p:nvPr userDrawn="1"/>
        </p:nvPicPr>
        <p:blipFill>
          <a:blip r:embed="rId2"/>
          <a:stretch>
            <a:fillRect/>
          </a:stretch>
        </p:blipFill>
        <p:spPr>
          <a:xfrm>
            <a:off x="327125" y="2374140"/>
            <a:ext cx="2261621" cy="323089"/>
          </a:xfrm>
          <a:prstGeom prst="rect">
            <a:avLst/>
          </a:prstGeom>
        </p:spPr>
      </p:pic>
    </p:spTree>
    <p:extLst>
      <p:ext uri="{BB962C8B-B14F-4D97-AF65-F5344CB8AC3E}">
        <p14:creationId xmlns:p14="http://schemas.microsoft.com/office/powerpoint/2010/main" val="23758491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52">
          <p15:clr>
            <a:srgbClr val="C35E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
        <p:nvSpPr>
          <p:cNvPr id="6" name="Rectangle 5">
            <a:extLst>
              <a:ext uri="{FF2B5EF4-FFF2-40B4-BE49-F238E27FC236}">
                <a16:creationId xmlns:a16="http://schemas.microsoft.com/office/drawing/2014/main" id="{61645633-A458-44EB-A416-B4DA021E2213}"/>
              </a:ext>
            </a:extLst>
          </p:cNvPr>
          <p:cNvSpPr/>
          <p:nvPr userDrawn="1"/>
        </p:nvSpPr>
        <p:spPr>
          <a:xfrm>
            <a:off x="0" y="0"/>
            <a:ext cx="4572000" cy="6446520"/>
          </a:xfrm>
          <a:prstGeom prst="rect">
            <a:avLst/>
          </a:prstGeom>
          <a:solidFill>
            <a:schemeClr val="accent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7" name="Text Placeholder 6">
            <a:extLst>
              <a:ext uri="{FF2B5EF4-FFF2-40B4-BE49-F238E27FC236}">
                <a16:creationId xmlns:a16="http://schemas.microsoft.com/office/drawing/2014/main" id="{64429559-2023-4210-86AE-DCC0F26848A9}"/>
              </a:ext>
            </a:extLst>
          </p:cNvPr>
          <p:cNvSpPr>
            <a:spLocks noGrp="1"/>
          </p:cNvSpPr>
          <p:nvPr>
            <p:ph type="body" sz="quarter" idx="13" hasCustomPrompt="1"/>
          </p:nvPr>
        </p:nvSpPr>
        <p:spPr>
          <a:xfrm>
            <a:off x="320040" y="571500"/>
            <a:ext cx="393192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
        <p:nvSpPr>
          <p:cNvPr id="8" name="Content Placeholder 8">
            <a:extLst>
              <a:ext uri="{FF2B5EF4-FFF2-40B4-BE49-F238E27FC236}">
                <a16:creationId xmlns:a16="http://schemas.microsoft.com/office/drawing/2014/main" id="{B09E950B-1005-495A-AFEF-C88C49F0410D}"/>
              </a:ext>
            </a:extLst>
          </p:cNvPr>
          <p:cNvSpPr>
            <a:spLocks noGrp="1"/>
          </p:cNvSpPr>
          <p:nvPr>
            <p:ph sz="quarter" idx="14"/>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0865519"/>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old Message - Blac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dirty="0"/>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dirty="0"/>
          </a:p>
        </p:txBody>
      </p:sp>
      <p:sp>
        <p:nvSpPr>
          <p:cNvPr id="6" name="Rectangle 5">
            <a:extLst>
              <a:ext uri="{FF2B5EF4-FFF2-40B4-BE49-F238E27FC236}">
                <a16:creationId xmlns:a16="http://schemas.microsoft.com/office/drawing/2014/main" id="{0010A72A-B79A-4AFC-BBD3-0B9F7B7E8FEB}"/>
              </a:ext>
            </a:extLst>
          </p:cNvPr>
          <p:cNvSpPr/>
          <p:nvPr userDrawn="1"/>
        </p:nvSpPr>
        <p:spPr>
          <a:xfrm>
            <a:off x="0" y="0"/>
            <a:ext cx="4572000" cy="6446520"/>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7" name="Text Placeholder 6">
            <a:extLst>
              <a:ext uri="{FF2B5EF4-FFF2-40B4-BE49-F238E27FC236}">
                <a16:creationId xmlns:a16="http://schemas.microsoft.com/office/drawing/2014/main" id="{5F8516F7-E228-465F-B8A8-746418021DC6}"/>
              </a:ext>
            </a:extLst>
          </p:cNvPr>
          <p:cNvSpPr>
            <a:spLocks noGrp="1"/>
          </p:cNvSpPr>
          <p:nvPr>
            <p:ph type="body" sz="quarter" idx="13" hasCustomPrompt="1"/>
          </p:nvPr>
        </p:nvSpPr>
        <p:spPr>
          <a:xfrm>
            <a:off x="320040" y="571500"/>
            <a:ext cx="393192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
        <p:nvSpPr>
          <p:cNvPr id="8" name="Content Placeholder 8">
            <a:extLst>
              <a:ext uri="{FF2B5EF4-FFF2-40B4-BE49-F238E27FC236}">
                <a16:creationId xmlns:a16="http://schemas.microsoft.com/office/drawing/2014/main" id="{CE56F2CC-752B-4BED-B1E8-E82521E5DEB1}"/>
              </a:ext>
            </a:extLst>
          </p:cNvPr>
          <p:cNvSpPr>
            <a:spLocks noGrp="1"/>
          </p:cNvSpPr>
          <p:nvPr>
            <p:ph sz="quarter" idx="14"/>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4815152"/>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old Message - With Photo">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NOT FOR PUBLIC DISTRIBUTION</a:t>
            </a:r>
            <a:endParaRPr/>
          </a:p>
        </p:txBody>
      </p:sp>
      <p:sp>
        <p:nvSpPr>
          <p:cNvPr id="4" name="Picture Placeholder 5">
            <a:extLst>
              <a:ext uri="{FF2B5EF4-FFF2-40B4-BE49-F238E27FC236}">
                <a16:creationId xmlns:a16="http://schemas.microsoft.com/office/drawing/2014/main" id="{0FC27E27-CA07-4055-BA07-AFB5084EC852}"/>
              </a:ext>
            </a:extLst>
          </p:cNvPr>
          <p:cNvSpPr>
            <a:spLocks noGrp="1"/>
          </p:cNvSpPr>
          <p:nvPr>
            <p:ph type="pic" sz="quarter" idx="14"/>
          </p:nvPr>
        </p:nvSpPr>
        <p:spPr>
          <a:xfrm>
            <a:off x="0" y="0"/>
            <a:ext cx="4572000" cy="6446520"/>
          </a:xfrm>
        </p:spPr>
        <p:txBody>
          <a:bodyPr bIns="0" anchor="ctr" anchorCtr="0"/>
          <a:lstStyle>
            <a:lvl1pPr algn="ctr">
              <a:defRPr/>
            </a:lvl1pPr>
          </a:lstStyle>
          <a:p>
            <a:r>
              <a:rPr lang="en-US"/>
              <a:t>Click icon to add picture</a:t>
            </a:r>
            <a:endParaRPr dirty="0"/>
          </a:p>
        </p:txBody>
      </p:sp>
      <p:sp>
        <p:nvSpPr>
          <p:cNvPr id="5" name="Content Placeholder 8">
            <a:extLst>
              <a:ext uri="{FF2B5EF4-FFF2-40B4-BE49-F238E27FC236}">
                <a16:creationId xmlns:a16="http://schemas.microsoft.com/office/drawing/2014/main" id="{734CB5CA-04D1-4C21-944E-E8E38C8762D7}"/>
              </a:ext>
            </a:extLst>
          </p:cNvPr>
          <p:cNvSpPr>
            <a:spLocks noGrp="1"/>
          </p:cNvSpPr>
          <p:nvPr>
            <p:ph sz="quarter" idx="13"/>
          </p:nvPr>
        </p:nvSpPr>
        <p:spPr>
          <a:xfrm>
            <a:off x="4909796" y="571500"/>
            <a:ext cx="39319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42196308"/>
      </p:ext>
    </p:extLst>
  </p:cSld>
  <p:clrMapOvr>
    <a:masterClrMapping/>
  </p:clrMapOvr>
  <p:extLst>
    <p:ext uri="{DCECCB84-F9BA-43D5-87BE-67443E8EF086}">
      <p15:sldGuideLst xmlns:p15="http://schemas.microsoft.com/office/powerpoint/2012/main">
        <p15:guide id="1" orient="horz" pos="4056">
          <p15:clr>
            <a:srgbClr val="00000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Text Placeholder 5"/>
          <p:cNvSpPr>
            <a:spLocks noGrp="1"/>
          </p:cNvSpPr>
          <p:nvPr>
            <p:ph type="body" sz="quarter" idx="15" hasCustomPrompt="1"/>
          </p:nvPr>
        </p:nvSpPr>
        <p:spPr>
          <a:xfrm>
            <a:off x="304800" y="1090295"/>
            <a:ext cx="8534400" cy="4937125"/>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4" name="Footer Placeholder 3"/>
          <p:cNvSpPr>
            <a:spLocks noGrp="1"/>
          </p:cNvSpPr>
          <p:nvPr>
            <p:ph type="ftr" sz="quarter" idx="14"/>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3789578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en-US"/>
              <a:t>FOR FINANCIAL PROFESSIONAL USE ONLY – NOT FOR PUBLIC DISTRIBUTION</a:t>
            </a:r>
            <a:endParaRPr/>
          </a:p>
        </p:txBody>
      </p:sp>
    </p:spTree>
    <p:extLst>
      <p:ext uri="{BB962C8B-B14F-4D97-AF65-F5344CB8AC3E}">
        <p14:creationId xmlns:p14="http://schemas.microsoft.com/office/powerpoint/2010/main" val="33456351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p>
            <a:r>
              <a:rPr lang="en-US"/>
              <a:t>FOR FINANCIAL PROFESSIONAL USE ONLY – NOT FOR PUBLIC DISTRIBUTION</a:t>
            </a:r>
            <a:endParaRPr/>
          </a:p>
        </p:txBody>
      </p:sp>
      <p:sp>
        <p:nvSpPr>
          <p:cNvPr id="15" name="Content Placeholder 2"/>
          <p:cNvSpPr>
            <a:spLocks noGrp="1"/>
          </p:cNvSpPr>
          <p:nvPr>
            <p:ph sz="quarter" idx="16" hasCustomPrompt="1"/>
          </p:nvPr>
        </p:nvSpPr>
        <p:spPr>
          <a:xfrm>
            <a:off x="4774624" y="1085851"/>
            <a:ext cx="4069080" cy="4933949"/>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13" name="Content Placeholder 1"/>
          <p:cNvSpPr>
            <a:spLocks noGrp="1"/>
          </p:cNvSpPr>
          <p:nvPr>
            <p:ph sz="quarter" idx="15" hasCustomPrompt="1"/>
          </p:nvPr>
        </p:nvSpPr>
        <p:spPr>
          <a:xfrm>
            <a:off x="304800" y="1085851"/>
            <a:ext cx="4069080" cy="4933949"/>
          </a:xfrm>
        </p:spPr>
        <p:txBody>
          <a:bodyPr/>
          <a:lstStyle>
            <a:lvl1pPr>
              <a:defRPr/>
            </a:lvl1pPr>
            <a:lvl3pPr marL="274320">
              <a:defRPr/>
            </a:lvl3pPr>
            <a:lvl4pPr marL="411480">
              <a:defRPr/>
            </a:lvl4pPr>
            <a:lvl5pPr marL="548640">
              <a:defRPr/>
            </a:lvl5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033671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754380" y="1895475"/>
            <a:ext cx="7635240" cy="4023360"/>
          </a:xfrm>
        </p:spPr>
        <p:txBody>
          <a:bodyPr/>
          <a:lstStyle>
            <a:lvl1pPr>
              <a:defRPr/>
            </a:lvl1pPr>
          </a:lstStyle>
          <a:p>
            <a:pPr lvl="0"/>
            <a:r>
              <a:rPr dirty="0"/>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NOT FOR PUBLIC DISTRIBUTION</a:t>
            </a:r>
            <a:endParaRPr/>
          </a:p>
        </p:txBody>
      </p:sp>
      <p:sp>
        <p:nvSpPr>
          <p:cNvPr id="3" name="Title 2">
            <a:extLst>
              <a:ext uri="{FF2B5EF4-FFF2-40B4-BE49-F238E27FC236}">
                <a16:creationId xmlns:a16="http://schemas.microsoft.com/office/drawing/2014/main" id="{FF6EB3B5-5CFF-49B1-9838-8D723AD7F83A}"/>
              </a:ext>
            </a:extLst>
          </p:cNvPr>
          <p:cNvSpPr>
            <a:spLocks noGrp="1"/>
          </p:cNvSpPr>
          <p:nvPr>
            <p:ph type="title"/>
          </p:nvPr>
        </p:nvSpPr>
        <p:spPr/>
        <p:txBody>
          <a:bodyPr/>
          <a:lstStyle/>
          <a:p>
            <a:r>
              <a:rPr lang="en-US"/>
              <a:t>Click to edit Master title style</a:t>
            </a:r>
            <a:endParaRPr dirty="0"/>
          </a:p>
        </p:txBody>
      </p:sp>
      <p:sp>
        <p:nvSpPr>
          <p:cNvPr id="7" name="Text Placeholder 3">
            <a:extLst>
              <a:ext uri="{FF2B5EF4-FFF2-40B4-BE49-F238E27FC236}">
                <a16:creationId xmlns:a16="http://schemas.microsoft.com/office/drawing/2014/main" id="{836F176C-CA8C-47A6-8073-5710F65C498B}"/>
              </a:ext>
            </a:extLst>
          </p:cNvPr>
          <p:cNvSpPr>
            <a:spLocks noGrp="1"/>
          </p:cNvSpPr>
          <p:nvPr>
            <p:ph type="body" sz="quarter" idx="33" hasCustomPrompt="1"/>
          </p:nvPr>
        </p:nvSpPr>
        <p:spPr>
          <a:xfrm>
            <a:off x="306324" y="1155809"/>
            <a:ext cx="85313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Tree>
    <p:extLst>
      <p:ext uri="{BB962C8B-B14F-4D97-AF65-F5344CB8AC3E}">
        <p14:creationId xmlns:p14="http://schemas.microsoft.com/office/powerpoint/2010/main" val="9223094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 Table Layout With Subtitle">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754380" y="1895475"/>
            <a:ext cx="7635240" cy="4023360"/>
          </a:xfrm>
        </p:spPr>
        <p:txBody>
          <a:bodyPr/>
          <a:lstStyle>
            <a:lvl1pPr>
              <a:defRPr/>
            </a:lvl1pPr>
          </a:lstStyle>
          <a:p>
            <a:pPr lvl="0"/>
            <a:r>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NOT FOR PUBLIC DISTRIBUTION</a:t>
            </a:r>
            <a:endParaRPr/>
          </a:p>
        </p:txBody>
      </p:sp>
      <p:sp>
        <p:nvSpPr>
          <p:cNvPr id="9" name="source 2">
            <a:extLst>
              <a:ext uri="{FF2B5EF4-FFF2-40B4-BE49-F238E27FC236}">
                <a16:creationId xmlns:a16="http://schemas.microsoft.com/office/drawing/2014/main" id="{ABDBE43A-1C2A-42AB-A6CE-5E80026A9BB2}"/>
              </a:ext>
            </a:extLst>
          </p:cNvPr>
          <p:cNvSpPr>
            <a:spLocks noGrp="1"/>
          </p:cNvSpPr>
          <p:nvPr>
            <p:ph type="body" sz="quarter" idx="12" hasCustomPrompt="1"/>
          </p:nvPr>
        </p:nvSpPr>
        <p:spPr>
          <a:xfrm>
            <a:off x="304800" y="6203013"/>
            <a:ext cx="8531352" cy="113877"/>
          </a:xfrm>
        </p:spPr>
        <p:txBody>
          <a:bodyPr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 name="Title 2">
            <a:extLst>
              <a:ext uri="{FF2B5EF4-FFF2-40B4-BE49-F238E27FC236}">
                <a16:creationId xmlns:a16="http://schemas.microsoft.com/office/drawing/2014/main" id="{1D3BCCA4-06A8-4678-9EA4-D012DB1B13C7}"/>
              </a:ext>
            </a:extLst>
          </p:cNvPr>
          <p:cNvSpPr>
            <a:spLocks noGrp="1"/>
          </p:cNvSpPr>
          <p:nvPr>
            <p:ph type="title"/>
          </p:nvPr>
        </p:nvSpPr>
        <p:spPr/>
        <p:txBody>
          <a:bodyPr/>
          <a:lstStyle/>
          <a:p>
            <a:r>
              <a:rPr lang="en-US"/>
              <a:t>Click to edit Master title style</a:t>
            </a:r>
            <a:endParaRPr/>
          </a:p>
        </p:txBody>
      </p:sp>
      <p:sp>
        <p:nvSpPr>
          <p:cNvPr id="10" name="Content Placeholder 3">
            <a:extLst>
              <a:ext uri="{FF2B5EF4-FFF2-40B4-BE49-F238E27FC236}">
                <a16:creationId xmlns:a16="http://schemas.microsoft.com/office/drawing/2014/main" id="{91430B20-EE6D-4F16-A9C6-C1E49348D15F}"/>
              </a:ext>
            </a:extLst>
          </p:cNvPr>
          <p:cNvSpPr>
            <a:spLocks noGrp="1"/>
          </p:cNvSpPr>
          <p:nvPr>
            <p:ph sz="quarter" idx="18" hasCustomPrompt="1"/>
          </p:nvPr>
        </p:nvSpPr>
        <p:spPr>
          <a:xfrm>
            <a:off x="306324" y="1547179"/>
            <a:ext cx="8531352" cy="320040"/>
          </a:xfrm>
        </p:spPr>
        <p:txBody>
          <a:bodyPr lIns="13716" rIns="13716"/>
          <a:lstStyle>
            <a:lvl1pPr>
              <a:defRPr sz="1200" b="0"/>
            </a:lvl1pPr>
            <a:lvl2pPr>
              <a:defRPr/>
            </a:lvl2pPr>
            <a:lvl3pPr marL="274320">
              <a:defRPr/>
            </a:lvl3pPr>
            <a:lvl4pPr marL="411480">
              <a:defRPr/>
            </a:lvl4pPr>
            <a:lvl5pPr marL="548640">
              <a:defRPr/>
            </a:lvl5pPr>
          </a:lstStyle>
          <a:p>
            <a:pPr lvl="0"/>
            <a:r>
              <a:rPr dirty="0"/>
              <a:t>C</a:t>
            </a:r>
            <a:r>
              <a:rPr lang="en-US" dirty="0"/>
              <a:t>hart subtitle (12pt BLK Fort)</a:t>
            </a:r>
            <a:endParaRPr dirty="0"/>
          </a:p>
        </p:txBody>
      </p:sp>
      <p:sp>
        <p:nvSpPr>
          <p:cNvPr id="12" name="Text Placeholder 3">
            <a:extLst>
              <a:ext uri="{FF2B5EF4-FFF2-40B4-BE49-F238E27FC236}">
                <a16:creationId xmlns:a16="http://schemas.microsoft.com/office/drawing/2014/main" id="{226C3F6C-BDEA-49F0-BBD9-FDA4F5B4201F}"/>
              </a:ext>
            </a:extLst>
          </p:cNvPr>
          <p:cNvSpPr>
            <a:spLocks noGrp="1"/>
          </p:cNvSpPr>
          <p:nvPr>
            <p:ph type="body" sz="quarter" idx="33" hasCustomPrompt="1"/>
          </p:nvPr>
        </p:nvSpPr>
        <p:spPr>
          <a:xfrm>
            <a:off x="306324" y="1155809"/>
            <a:ext cx="85313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Tree>
    <p:extLst>
      <p:ext uri="{BB962C8B-B14F-4D97-AF65-F5344CB8AC3E}">
        <p14:creationId xmlns:p14="http://schemas.microsoft.com/office/powerpoint/2010/main" val="36887740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1.png"/><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heme" Target="../theme/theme3.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image" Target="../media/image9.png"/><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theme" Target="../theme/theme4.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8"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image" Target="../media/image9.pn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image" Target="../media/image9.png"/><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3EED05-C24A-43E7-ADC6-A258E4297E27}"/>
              </a:ext>
            </a:extLst>
          </p:cNvPr>
          <p:cNvSpPr/>
          <p:nvPr/>
        </p:nvSpPr>
        <p:spPr>
          <a:xfrm>
            <a:off x="0" y="6446520"/>
            <a:ext cx="9144000" cy="411480"/>
          </a:xfrm>
          <a:prstGeom prst="rect">
            <a:avLst/>
          </a:prstGeom>
          <a:solidFill>
            <a:schemeClr val="tx1"/>
          </a:solidFill>
          <a:ln w="9525" cap="flat" cmpd="sng" algn="ctr">
            <a:noFill/>
            <a:prstDash val="solid"/>
          </a:ln>
          <a:effectLst/>
        </p:spPr>
        <p:txBody>
          <a:bodyPr rot="0" spcFirstLastPara="0" vertOverflow="overflow" horzOverflow="overflow" vert="horz" wrap="square" lIns="54000" tIns="27000" rIns="54000" bIns="27000" numCol="1" spcCol="0" rtlCol="0" fromWordArt="0" anchor="ctr" anchorCtr="1" forceAA="0" compatLnSpc="1">
            <a:prstTxWarp prst="textNoShape">
              <a:avLst/>
            </a:prstTxWarp>
            <a:noAutofit/>
          </a:bodyPr>
          <a:lstStyle/>
          <a:p>
            <a:pPr algn="ctr">
              <a:buClr>
                <a:schemeClr val="tx2"/>
              </a:buClr>
              <a:buSzPct val="110000"/>
            </a:pPr>
            <a:endParaRPr sz="750" b="1" kern="0">
              <a:solidFill>
                <a:schemeClr val="tx2"/>
              </a:solidFill>
            </a:endParaRPr>
          </a:p>
        </p:txBody>
      </p:sp>
      <p:sp>
        <p:nvSpPr>
          <p:cNvPr id="14" name="Slide Number Placeholder 2"/>
          <p:cNvSpPr>
            <a:spLocks noGrp="1"/>
          </p:cNvSpPr>
          <p:nvPr>
            <p:ph type="sldNum" sz="quarter" idx="4"/>
          </p:nvPr>
        </p:nvSpPr>
        <p:spPr>
          <a:xfrm>
            <a:off x="8492480" y="6446520"/>
            <a:ext cx="308610" cy="411480"/>
          </a:xfrm>
          <a:prstGeom prst="rect">
            <a:avLst/>
          </a:prstGeom>
        </p:spPr>
        <p:txBody>
          <a:bodyPr vert="horz" lIns="0" tIns="0" rIns="0" bIns="0" rtlCol="0" anchor="ctr"/>
          <a:lstStyle>
            <a:lvl1pPr algn="r">
              <a:defRPr sz="600">
                <a:solidFill>
                  <a:schemeClr val="bg1"/>
                </a:solidFill>
              </a:defRPr>
            </a:lvl1pPr>
          </a:lstStyle>
          <a:p>
            <a:fld id="{C0531ADF-2191-45C5-9D71-08764BF86A6F}" type="slidenum">
              <a:rPr lang="en-GB"/>
              <a:pPr/>
              <a:t>‹#›</a:t>
            </a:fld>
            <a:endParaRPr lang="en-GB" dirty="0"/>
          </a:p>
        </p:txBody>
      </p:sp>
      <p:sp>
        <p:nvSpPr>
          <p:cNvPr id="8" name="Footer Placeholder 3"/>
          <p:cNvSpPr>
            <a:spLocks noGrp="1"/>
          </p:cNvSpPr>
          <p:nvPr>
            <p:ph type="ftr" sz="quarter" idx="10"/>
          </p:nvPr>
        </p:nvSpPr>
        <p:spPr>
          <a:xfrm>
            <a:off x="1485900" y="6446520"/>
            <a:ext cx="6172200" cy="411480"/>
          </a:xfrm>
          <a:prstGeom prst="rect">
            <a:avLst/>
          </a:prstGeom>
        </p:spPr>
        <p:txBody>
          <a:bodyPr anchor="ctr"/>
          <a:lstStyle>
            <a:lvl1pPr algn="ctr">
              <a:defRPr sz="600" cap="all" baseline="0">
                <a:solidFill>
                  <a:schemeClr val="bg1"/>
                </a:solidFill>
              </a:defRPr>
            </a:lvl1pPr>
          </a:lstStyle>
          <a:p>
            <a:r>
              <a:rPr lang="en-US"/>
              <a:t>FOR FINANCIAL PROFESSIONAL USE ONLY – NOT FOR PUBLIC DISTRIBUTION</a:t>
            </a:r>
            <a:endParaRPr lang="en-GB" dirty="0"/>
          </a:p>
        </p:txBody>
      </p:sp>
      <p:sp>
        <p:nvSpPr>
          <p:cNvPr id="5" name="Text Placeholder 4"/>
          <p:cNvSpPr>
            <a:spLocks noGrp="1"/>
          </p:cNvSpPr>
          <p:nvPr>
            <p:ph type="body" idx="1"/>
          </p:nvPr>
        </p:nvSpPr>
        <p:spPr>
          <a:xfrm>
            <a:off x="344043" y="1250988"/>
            <a:ext cx="8455914" cy="484632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Placeholder 1"/>
          <p:cNvSpPr>
            <a:spLocks noGrp="1"/>
          </p:cNvSpPr>
          <p:nvPr>
            <p:ph type="title"/>
          </p:nvPr>
        </p:nvSpPr>
        <p:spPr>
          <a:xfrm>
            <a:off x="344043" y="386133"/>
            <a:ext cx="8455914" cy="603179"/>
          </a:xfrm>
          <a:prstGeom prst="rect">
            <a:avLst/>
          </a:prstGeom>
        </p:spPr>
        <p:txBody>
          <a:bodyPr vert="horz" lIns="0" tIns="0" rIns="0" bIns="0" rtlCol="0" anchor="t" anchorCtr="0">
            <a:noAutofit/>
          </a:bodyPr>
          <a:lstStyle/>
          <a:p>
            <a:r>
              <a:rPr lang="en-US" dirty="0"/>
              <a:t>Click to edit Master title style</a:t>
            </a:r>
            <a:endParaRPr dirty="0"/>
          </a:p>
        </p:txBody>
      </p:sp>
      <p:pic>
        <p:nvPicPr>
          <p:cNvPr id="12" name="Picture 11">
            <a:extLst>
              <a:ext uri="{FF2B5EF4-FFF2-40B4-BE49-F238E27FC236}">
                <a16:creationId xmlns:a16="http://schemas.microsoft.com/office/drawing/2014/main" id="{3BB23103-9D16-4CDE-B0E4-0A1FCDB46D98}"/>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117769" y="6443472"/>
            <a:ext cx="1207010" cy="414529"/>
          </a:xfrm>
          <a:prstGeom prst="rect">
            <a:avLst/>
          </a:prstGeom>
        </p:spPr>
      </p:pic>
    </p:spTree>
    <p:extLst>
      <p:ext uri="{BB962C8B-B14F-4D97-AF65-F5344CB8AC3E}">
        <p14:creationId xmlns:p14="http://schemas.microsoft.com/office/powerpoint/2010/main" val="4119439785"/>
      </p:ext>
    </p:extLst>
  </p:cSld>
  <p:clrMap bg1="lt1" tx1="dk1" bg2="lt2" tx2="dk2" accent1="accent1" accent2="accent2" accent3="accent3" accent4="accent4" accent5="accent5" accent6="accent6" hlink="hlink" folHlink="folHlink"/>
  <p:sldLayoutIdLst>
    <p:sldLayoutId id="2147484063" r:id="rId1"/>
    <p:sldLayoutId id="2147484066" r:id="rId2"/>
    <p:sldLayoutId id="2147484067" r:id="rId3"/>
    <p:sldLayoutId id="2147484068" r:id="rId4"/>
    <p:sldLayoutId id="2147484069" r:id="rId5"/>
    <p:sldLayoutId id="2147484070" r:id="rId6"/>
    <p:sldLayoutId id="2147484088" r:id="rId7"/>
    <p:sldLayoutId id="2147484087" r:id="rId8"/>
    <p:sldLayoutId id="2147484086" r:id="rId9"/>
    <p:sldLayoutId id="2147484020" r:id="rId10"/>
    <p:sldLayoutId id="2147484021" r:id="rId11"/>
    <p:sldLayoutId id="2147484024" r:id="rId12"/>
    <p:sldLayoutId id="2147484061" r:id="rId13"/>
    <p:sldLayoutId id="2147484065" r:id="rId14"/>
    <p:sldLayoutId id="2147484062" r:id="rId15"/>
    <p:sldLayoutId id="2147484064" r:id="rId16"/>
    <p:sldLayoutId id="2147484025" r:id="rId17"/>
    <p:sldLayoutId id="2147484082" r:id="rId18"/>
    <p:sldLayoutId id="2147484022" r:id="rId19"/>
    <p:sldLayoutId id="2147484089" r:id="rId20"/>
    <p:sldLayoutId id="2147484075" r:id="rId21"/>
    <p:sldLayoutId id="2147484076" r:id="rId22"/>
    <p:sldLayoutId id="2147484083" r:id="rId23"/>
    <p:sldLayoutId id="2147484026" r:id="rId24"/>
    <p:sldLayoutId id="2147484084" r:id="rId25"/>
    <p:sldLayoutId id="2147484085" r:id="rId26"/>
    <p:sldLayoutId id="2147484079" r:id="rId27"/>
    <p:sldLayoutId id="2147484081" r:id="rId28"/>
    <p:sldLayoutId id="2147484027" r:id="rId29"/>
    <p:sldLayoutId id="2147484028" r:id="rId30"/>
    <p:sldLayoutId id="2147484146" r:id="rId31"/>
    <p:sldLayoutId id="2147484181" r:id="rId32"/>
  </p:sldLayoutIdLst>
  <p:hf hdr="0" dt="0"/>
  <p:txStyles>
    <p:titleStyle>
      <a:lvl1pPr algn="l" defTabSz="685800" rtl="0" eaLnBrk="1" latinLnBrk="0" hangingPunct="1">
        <a:lnSpc>
          <a:spcPct val="85000"/>
        </a:lnSpc>
        <a:spcBef>
          <a:spcPct val="0"/>
        </a:spcBef>
        <a:buNone/>
        <a:defRPr sz="3600" b="0" kern="1200">
          <a:solidFill>
            <a:schemeClr val="tx1"/>
          </a:solidFill>
          <a:latin typeface="+mj-lt"/>
          <a:ea typeface="+mj-ea"/>
          <a:cs typeface="+mj-cs"/>
        </a:defRPr>
      </a:lvl1pPr>
    </p:titleStyle>
    <p:bodyStyle>
      <a:lvl1pPr marL="0" marR="0" indent="0" algn="l" defTabSz="685800" rtl="0" eaLnBrk="1" fontAlgn="auto" latinLnBrk="0" hangingPunct="1">
        <a:lnSpc>
          <a:spcPct val="100000"/>
        </a:lnSpc>
        <a:spcBef>
          <a:spcPts val="525"/>
        </a:spcBef>
        <a:spcAft>
          <a:spcPts val="0"/>
        </a:spcAft>
        <a:buSzTx/>
        <a:buFont typeface="Arial" pitchFamily="34" charset="0"/>
        <a:buNone/>
        <a:tabLst/>
        <a:defRPr kumimoji="0" sz="105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02870" marR="0" indent="-102870" algn="l" defTabSz="685800" rtl="0" eaLnBrk="1" fontAlgn="auto" latinLnBrk="0" hangingPunct="1">
        <a:lnSpc>
          <a:spcPct val="100000"/>
        </a:lnSpc>
        <a:spcBef>
          <a:spcPts val="525"/>
        </a:spcBef>
        <a:spcAft>
          <a:spcPts val="0"/>
        </a:spcAft>
        <a:buClrTx/>
        <a:buSzPct val="100000"/>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05740" marR="0" indent="-102870" algn="l" defTabSz="685800" rtl="0" eaLnBrk="1" fontAlgn="auto" latinLnBrk="0" hangingPunct="1">
        <a:lnSpc>
          <a:spcPct val="100000"/>
        </a:lnSpc>
        <a:spcBef>
          <a:spcPts val="525"/>
        </a:spcBef>
        <a:spcAft>
          <a:spcPts val="0"/>
        </a:spcAft>
        <a:buClrTx/>
        <a:buSzTx/>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308610" marR="0" indent="-102870" algn="l" defTabSz="685800" rtl="0" eaLnBrk="1" fontAlgn="auto" latinLnBrk="0" hangingPunct="1">
        <a:lnSpc>
          <a:spcPct val="100000"/>
        </a:lnSpc>
        <a:spcBef>
          <a:spcPts val="525"/>
        </a:spcBef>
        <a:spcAft>
          <a:spcPts val="0"/>
        </a:spcAft>
        <a:buClrTx/>
        <a:buSzPct val="100000"/>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411480" marR="0" indent="-102870" algn="l" defTabSz="685800" rtl="0" eaLnBrk="1" fontAlgn="auto" latinLnBrk="0" hangingPunct="1">
        <a:lnSpc>
          <a:spcPct val="100000"/>
        </a:lnSpc>
        <a:spcBef>
          <a:spcPts val="525"/>
        </a:spcBef>
        <a:spcAft>
          <a:spcPts val="0"/>
        </a:spcAft>
        <a:buClrTx/>
        <a:buSzTx/>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665226" indent="-102870" algn="l" defTabSz="685800" rtl="0" eaLnBrk="1" latinLnBrk="0" hangingPunct="1">
        <a:spcBef>
          <a:spcPts val="525"/>
        </a:spcBef>
        <a:buClr>
          <a:schemeClr val="tx1"/>
        </a:buClr>
        <a:buFont typeface="Arial" pitchFamily="34" charset="0"/>
        <a:buChar char="•"/>
        <a:defRPr sz="900" kern="1200">
          <a:solidFill>
            <a:schemeClr val="tx1"/>
          </a:solidFill>
          <a:latin typeface="BLK Fort" panose="020B0503030202060203" pitchFamily="34" charset="0"/>
          <a:ea typeface="+mn-ea"/>
          <a:cs typeface="+mn-cs"/>
        </a:defRPr>
      </a:lvl6pPr>
      <a:lvl7pPr marL="809244" indent="-102870" algn="l" defTabSz="685800" rtl="0" eaLnBrk="1" latinLnBrk="0" hangingPunct="1">
        <a:spcBef>
          <a:spcPts val="525"/>
        </a:spcBef>
        <a:buClr>
          <a:schemeClr val="tx1"/>
        </a:buClr>
        <a:buFont typeface="Arial" panose="020B0604020202020204" pitchFamily="34" charset="0"/>
        <a:buChar char="–"/>
        <a:defRPr sz="900" kern="1200">
          <a:solidFill>
            <a:schemeClr val="tx1"/>
          </a:solidFill>
          <a:latin typeface="BLK Fort" panose="020B0503030202060203" pitchFamily="34" charset="0"/>
          <a:ea typeface="+mn-ea"/>
          <a:cs typeface="+mn-cs"/>
        </a:defRPr>
      </a:lvl7pPr>
      <a:lvl8pPr marL="953262" indent="-102870" algn="l" defTabSz="685800" rtl="0" eaLnBrk="1" latinLnBrk="0" hangingPunct="1">
        <a:spcBef>
          <a:spcPts val="525"/>
        </a:spcBef>
        <a:buClr>
          <a:schemeClr val="tx1"/>
        </a:buClr>
        <a:buFont typeface="Arial" pitchFamily="34" charset="0"/>
        <a:buChar char="•"/>
        <a:defRPr sz="900" kern="1200">
          <a:solidFill>
            <a:schemeClr val="tx1"/>
          </a:solidFill>
          <a:latin typeface="BLK Fort" panose="020B0503030202060203" pitchFamily="34" charset="0"/>
          <a:ea typeface="+mn-ea"/>
          <a:cs typeface="+mn-cs"/>
        </a:defRPr>
      </a:lvl8pPr>
      <a:lvl9pPr marL="1097280" indent="-102870" algn="l" defTabSz="685800" rtl="0" eaLnBrk="1" latinLnBrk="0" hangingPunct="1">
        <a:spcBef>
          <a:spcPts val="525"/>
        </a:spcBef>
        <a:buClr>
          <a:schemeClr val="tx1"/>
        </a:buClr>
        <a:buFont typeface="Arial" panose="020B0604020202020204" pitchFamily="34" charset="0"/>
        <a:buChar char="–"/>
        <a:defRPr sz="900" kern="1200">
          <a:solidFill>
            <a:schemeClr val="tx1"/>
          </a:solidFill>
          <a:latin typeface="BLK Fort" panose="020B0503030202060203" pitchFamily="34" charset="0"/>
          <a:ea typeface="+mn-ea"/>
          <a:cs typeface="+mn-cs"/>
        </a:defRPr>
      </a:lvl9pPr>
    </p:bodyStyle>
    <p:otherStyle>
      <a:defPPr>
        <a:defRPr/>
      </a:defPPr>
      <a:lvl1pPr marL="0" algn="l" defTabSz="685800" rtl="0" eaLnBrk="1" latinLnBrk="0" hangingPunct="1">
        <a:defRPr sz="825" kern="1200">
          <a:solidFill>
            <a:schemeClr val="tx1"/>
          </a:solidFill>
          <a:latin typeface="+mn-lt"/>
          <a:ea typeface="+mn-ea"/>
          <a:cs typeface="+mn-cs"/>
        </a:defRPr>
      </a:lvl1pPr>
      <a:lvl2pPr marL="342900" algn="l" defTabSz="685800" rtl="0" eaLnBrk="1" latinLnBrk="0" hangingPunct="1">
        <a:defRPr sz="825" kern="1200">
          <a:solidFill>
            <a:schemeClr val="tx1"/>
          </a:solidFill>
          <a:latin typeface="+mn-lt"/>
          <a:ea typeface="+mn-ea"/>
          <a:cs typeface="+mn-cs"/>
        </a:defRPr>
      </a:lvl2pPr>
      <a:lvl3pPr marL="685800" algn="l" defTabSz="685800" rtl="0" eaLnBrk="1" latinLnBrk="0" hangingPunct="1">
        <a:defRPr sz="825" kern="1200">
          <a:solidFill>
            <a:schemeClr val="tx1"/>
          </a:solidFill>
          <a:latin typeface="+mn-lt"/>
          <a:ea typeface="+mn-ea"/>
          <a:cs typeface="+mn-cs"/>
        </a:defRPr>
      </a:lvl3pPr>
      <a:lvl4pPr marL="1028700" algn="l" defTabSz="685800" rtl="0" eaLnBrk="1" latinLnBrk="0" hangingPunct="1">
        <a:defRPr sz="825" kern="1200">
          <a:solidFill>
            <a:schemeClr val="tx1"/>
          </a:solidFill>
          <a:latin typeface="+mn-lt"/>
          <a:ea typeface="+mn-ea"/>
          <a:cs typeface="+mn-cs"/>
        </a:defRPr>
      </a:lvl4pPr>
      <a:lvl5pPr marL="1371600" algn="l" defTabSz="685800" rtl="0" eaLnBrk="1" latinLnBrk="0" hangingPunct="1">
        <a:defRPr sz="825" kern="1200">
          <a:solidFill>
            <a:schemeClr val="tx1"/>
          </a:solidFill>
          <a:latin typeface="+mn-lt"/>
          <a:ea typeface="+mn-ea"/>
          <a:cs typeface="+mn-cs"/>
        </a:defRPr>
      </a:lvl5pPr>
      <a:lvl6pPr marL="1714500" algn="l" defTabSz="685800" rtl="0" eaLnBrk="1" latinLnBrk="0" hangingPunct="1">
        <a:defRPr sz="825" kern="1200">
          <a:solidFill>
            <a:schemeClr val="tx1"/>
          </a:solidFill>
          <a:latin typeface="+mn-lt"/>
          <a:ea typeface="+mn-ea"/>
          <a:cs typeface="+mn-cs"/>
        </a:defRPr>
      </a:lvl6pPr>
      <a:lvl7pPr marL="2057400" algn="l" defTabSz="685800" rtl="0" eaLnBrk="1" latinLnBrk="0" hangingPunct="1">
        <a:defRPr sz="825" kern="1200">
          <a:solidFill>
            <a:schemeClr val="tx1"/>
          </a:solidFill>
          <a:latin typeface="+mn-lt"/>
          <a:ea typeface="+mn-ea"/>
          <a:cs typeface="+mn-cs"/>
        </a:defRPr>
      </a:lvl7pPr>
      <a:lvl8pPr marL="2400300" algn="l" defTabSz="685800" rtl="0" eaLnBrk="1" latinLnBrk="0" hangingPunct="1">
        <a:defRPr sz="825" kern="1200">
          <a:solidFill>
            <a:schemeClr val="tx1"/>
          </a:solidFill>
          <a:latin typeface="+mn-lt"/>
          <a:ea typeface="+mn-ea"/>
          <a:cs typeface="+mn-cs"/>
        </a:defRPr>
      </a:lvl8pPr>
      <a:lvl9pPr marL="2743200" algn="l" defTabSz="685800" rtl="0" eaLnBrk="1" latinLnBrk="0" hangingPunct="1">
        <a:defRPr sz="82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5ACBF0"/>
          </p15:clr>
        </p15:guide>
        <p15:guide id="2" pos="216" userDrawn="1">
          <p15:clr>
            <a:srgbClr val="5ACBF0"/>
          </p15:clr>
        </p15:guide>
        <p15:guide id="3" pos="5544" userDrawn="1">
          <p15:clr>
            <a:srgbClr val="5ACBF0"/>
          </p15:clr>
        </p15:guide>
        <p15:guide id="4" orient="horz" pos="4065"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3EED05-C24A-43E7-ADC6-A258E4297E27}"/>
              </a:ext>
            </a:extLst>
          </p:cNvPr>
          <p:cNvSpPr/>
          <p:nvPr/>
        </p:nvSpPr>
        <p:spPr>
          <a:xfrm>
            <a:off x="0" y="6446520"/>
            <a:ext cx="9144000" cy="411480"/>
          </a:xfrm>
          <a:prstGeom prst="rect">
            <a:avLst/>
          </a:prstGeom>
          <a:solidFill>
            <a:schemeClr val="tx1"/>
          </a:solidFill>
          <a:ln w="9525" cap="flat" cmpd="sng" algn="ctr">
            <a:noFill/>
            <a:prstDash val="solid"/>
          </a:ln>
          <a:effectLst/>
        </p:spPr>
        <p:txBody>
          <a:bodyPr rot="0" spcFirstLastPara="0" vertOverflow="overflow" horzOverflow="overflow" vert="horz" wrap="square" lIns="54000" tIns="27000" rIns="54000" bIns="27000" numCol="1" spcCol="0" rtlCol="0" fromWordArt="0" anchor="ctr" anchorCtr="1" forceAA="0" compatLnSpc="1">
            <a:prstTxWarp prst="textNoShape">
              <a:avLst/>
            </a:prstTxWarp>
            <a:noAutofit/>
          </a:bodyPr>
          <a:lstStyle/>
          <a:p>
            <a:pPr algn="ctr">
              <a:buClr>
                <a:schemeClr val="tx2"/>
              </a:buClr>
              <a:buSzPct val="110000"/>
            </a:pPr>
            <a:endParaRPr sz="750" b="1" kern="0">
              <a:solidFill>
                <a:schemeClr val="tx2"/>
              </a:solidFill>
            </a:endParaRPr>
          </a:p>
        </p:txBody>
      </p:sp>
      <p:sp>
        <p:nvSpPr>
          <p:cNvPr id="14" name="Slide Number Placeholder 2"/>
          <p:cNvSpPr>
            <a:spLocks noGrp="1"/>
          </p:cNvSpPr>
          <p:nvPr>
            <p:ph type="sldNum" sz="quarter" idx="4"/>
          </p:nvPr>
        </p:nvSpPr>
        <p:spPr>
          <a:xfrm>
            <a:off x="8492480" y="6446520"/>
            <a:ext cx="308610" cy="411480"/>
          </a:xfrm>
          <a:prstGeom prst="rect">
            <a:avLst/>
          </a:prstGeom>
        </p:spPr>
        <p:txBody>
          <a:bodyPr vert="horz" lIns="0" tIns="0" rIns="0" bIns="0" rtlCol="0" anchor="ctr"/>
          <a:lstStyle>
            <a:lvl1pPr algn="r">
              <a:defRPr sz="600">
                <a:solidFill>
                  <a:schemeClr val="bg1"/>
                </a:solidFill>
              </a:defRPr>
            </a:lvl1pPr>
          </a:lstStyle>
          <a:p>
            <a:fld id="{C0531ADF-2191-45C5-9D71-08764BF86A6F}" type="slidenum">
              <a:rPr lang="en-GB"/>
              <a:pPr/>
              <a:t>‹#›</a:t>
            </a:fld>
            <a:endParaRPr lang="en-GB" dirty="0"/>
          </a:p>
        </p:txBody>
      </p:sp>
      <p:sp>
        <p:nvSpPr>
          <p:cNvPr id="8" name="Footer Placeholder 3"/>
          <p:cNvSpPr>
            <a:spLocks noGrp="1"/>
          </p:cNvSpPr>
          <p:nvPr>
            <p:ph type="ftr" sz="quarter" idx="10"/>
          </p:nvPr>
        </p:nvSpPr>
        <p:spPr>
          <a:xfrm>
            <a:off x="1485900" y="6446520"/>
            <a:ext cx="6172200" cy="411480"/>
          </a:xfrm>
          <a:prstGeom prst="rect">
            <a:avLst/>
          </a:prstGeom>
        </p:spPr>
        <p:txBody>
          <a:bodyPr anchor="ctr"/>
          <a:lstStyle>
            <a:lvl1pPr algn="ctr">
              <a:defRPr sz="600" cap="all" baseline="0">
                <a:solidFill>
                  <a:schemeClr val="bg1"/>
                </a:solidFill>
              </a:defRPr>
            </a:lvl1pPr>
          </a:lstStyle>
          <a:p>
            <a:r>
              <a:rPr lang="en-US"/>
              <a:t>FOR FINANCIAL PROFESSIONAL USE ONLY – NOT FOR PUBLIC DISTRIBUTION</a:t>
            </a:r>
            <a:endParaRPr lang="en-GB" dirty="0"/>
          </a:p>
        </p:txBody>
      </p:sp>
      <p:sp>
        <p:nvSpPr>
          <p:cNvPr id="5" name="Text Placeholder 4"/>
          <p:cNvSpPr>
            <a:spLocks noGrp="1"/>
          </p:cNvSpPr>
          <p:nvPr>
            <p:ph type="body" idx="1"/>
          </p:nvPr>
        </p:nvSpPr>
        <p:spPr>
          <a:xfrm>
            <a:off x="344043" y="1250988"/>
            <a:ext cx="8455914" cy="484632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Placeholder 1"/>
          <p:cNvSpPr>
            <a:spLocks noGrp="1"/>
          </p:cNvSpPr>
          <p:nvPr>
            <p:ph type="title"/>
          </p:nvPr>
        </p:nvSpPr>
        <p:spPr>
          <a:xfrm>
            <a:off x="344043" y="386133"/>
            <a:ext cx="8455914" cy="603179"/>
          </a:xfrm>
          <a:prstGeom prst="rect">
            <a:avLst/>
          </a:prstGeom>
        </p:spPr>
        <p:txBody>
          <a:bodyPr vert="horz" lIns="0" tIns="0" rIns="0" bIns="0" rtlCol="0" anchor="t" anchorCtr="0">
            <a:noAutofit/>
          </a:bodyPr>
          <a:lstStyle/>
          <a:p>
            <a:r>
              <a:rPr lang="en-US"/>
              <a:t>Click to edit Master title style</a:t>
            </a:r>
            <a:endParaRPr dirty="0"/>
          </a:p>
        </p:txBody>
      </p:sp>
      <p:pic>
        <p:nvPicPr>
          <p:cNvPr id="12" name="Picture 11">
            <a:extLst>
              <a:ext uri="{FF2B5EF4-FFF2-40B4-BE49-F238E27FC236}">
                <a16:creationId xmlns:a16="http://schemas.microsoft.com/office/drawing/2014/main" id="{3BB23103-9D16-4CDE-B0E4-0A1FCDB46D98}"/>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17769" y="6443472"/>
            <a:ext cx="1207010" cy="414529"/>
          </a:xfrm>
          <a:prstGeom prst="rect">
            <a:avLst/>
          </a:prstGeom>
        </p:spPr>
      </p:pic>
    </p:spTree>
    <p:extLst>
      <p:ext uri="{BB962C8B-B14F-4D97-AF65-F5344CB8AC3E}">
        <p14:creationId xmlns:p14="http://schemas.microsoft.com/office/powerpoint/2010/main" val="3962420399"/>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Lst>
  <p:hf hdr="0" dt="0"/>
  <p:txStyles>
    <p:titleStyle>
      <a:lvl1pPr algn="l" defTabSz="685800" rtl="0" eaLnBrk="1" latinLnBrk="0" hangingPunct="1">
        <a:spcBef>
          <a:spcPct val="0"/>
        </a:spcBef>
        <a:buNone/>
        <a:defRPr sz="1650" b="0" kern="1200">
          <a:solidFill>
            <a:schemeClr val="accent1"/>
          </a:solidFill>
          <a:latin typeface="+mj-lt"/>
          <a:ea typeface="+mj-ea"/>
          <a:cs typeface="+mj-cs"/>
        </a:defRPr>
      </a:lvl1pPr>
    </p:titleStyle>
    <p:bodyStyle>
      <a:lvl1pPr marL="0" marR="0" indent="0" algn="l" defTabSz="685800" rtl="0" eaLnBrk="1" fontAlgn="auto" latinLnBrk="0" hangingPunct="1">
        <a:lnSpc>
          <a:spcPct val="100000"/>
        </a:lnSpc>
        <a:spcBef>
          <a:spcPts val="525"/>
        </a:spcBef>
        <a:spcAft>
          <a:spcPts val="0"/>
        </a:spcAft>
        <a:buSzTx/>
        <a:buFont typeface="Arial" pitchFamily="34" charset="0"/>
        <a:buNone/>
        <a:tabLst/>
        <a:defRPr kumimoji="0" sz="105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02870" marR="0" indent="-102870" algn="l" defTabSz="685800" rtl="0" eaLnBrk="1" fontAlgn="auto" latinLnBrk="0" hangingPunct="1">
        <a:lnSpc>
          <a:spcPct val="100000"/>
        </a:lnSpc>
        <a:spcBef>
          <a:spcPts val="525"/>
        </a:spcBef>
        <a:spcAft>
          <a:spcPts val="0"/>
        </a:spcAft>
        <a:buClr>
          <a:schemeClr val="tx1"/>
        </a:buClr>
        <a:buSzPct val="100000"/>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05740" marR="0" indent="-102870" algn="l" defTabSz="685800" rtl="0" eaLnBrk="1" fontAlgn="auto" latinLnBrk="0" hangingPunct="1">
        <a:lnSpc>
          <a:spcPct val="100000"/>
        </a:lnSpc>
        <a:spcBef>
          <a:spcPts val="525"/>
        </a:spcBef>
        <a:spcAft>
          <a:spcPts val="0"/>
        </a:spcAft>
        <a:buClr>
          <a:schemeClr val="tx1"/>
        </a:buClr>
        <a:buSzTx/>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308610" marR="0" indent="-102870" algn="l" defTabSz="685800" rtl="0" eaLnBrk="1" fontAlgn="auto" latinLnBrk="0" hangingPunct="1">
        <a:lnSpc>
          <a:spcPct val="100000"/>
        </a:lnSpc>
        <a:spcBef>
          <a:spcPts val="525"/>
        </a:spcBef>
        <a:spcAft>
          <a:spcPts val="0"/>
        </a:spcAft>
        <a:buClr>
          <a:schemeClr val="tx1"/>
        </a:buClr>
        <a:buSzPct val="100000"/>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411480" marR="0" indent="-102870" algn="l" defTabSz="685800" rtl="0" eaLnBrk="1" fontAlgn="auto" latinLnBrk="0" hangingPunct="1">
        <a:lnSpc>
          <a:spcPct val="100000"/>
        </a:lnSpc>
        <a:spcBef>
          <a:spcPts val="525"/>
        </a:spcBef>
        <a:spcAft>
          <a:spcPts val="0"/>
        </a:spcAft>
        <a:buClr>
          <a:schemeClr val="tx1"/>
        </a:buClr>
        <a:buSzTx/>
        <a:buFont typeface="Arial" panose="020B0604020202020204" pitchFamily="34" charset="0"/>
        <a:buChar char="–"/>
        <a:tabLst/>
        <a:defRPr kumimoji="0" sz="9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665226" indent="-102870" algn="l" defTabSz="685800" rtl="0" eaLnBrk="1" latinLnBrk="0" hangingPunct="1">
        <a:spcBef>
          <a:spcPts val="525"/>
        </a:spcBef>
        <a:buClr>
          <a:schemeClr val="tx1"/>
        </a:buClr>
        <a:buFont typeface="Arial" pitchFamily="34" charset="0"/>
        <a:buChar char="•"/>
        <a:defRPr sz="900" kern="1200">
          <a:solidFill>
            <a:schemeClr val="tx1"/>
          </a:solidFill>
          <a:latin typeface="BLK Fort" panose="020B0503030202060203" pitchFamily="34" charset="0"/>
          <a:ea typeface="+mn-ea"/>
          <a:cs typeface="+mn-cs"/>
        </a:defRPr>
      </a:lvl6pPr>
      <a:lvl7pPr marL="809244" indent="-102870" algn="l" defTabSz="685800" rtl="0" eaLnBrk="1" latinLnBrk="0" hangingPunct="1">
        <a:spcBef>
          <a:spcPts val="525"/>
        </a:spcBef>
        <a:buClr>
          <a:schemeClr val="tx1"/>
        </a:buClr>
        <a:buFont typeface="Arial" panose="020B0604020202020204" pitchFamily="34" charset="0"/>
        <a:buChar char="–"/>
        <a:defRPr sz="900" kern="1200">
          <a:solidFill>
            <a:schemeClr val="tx1"/>
          </a:solidFill>
          <a:latin typeface="BLK Fort" panose="020B0503030202060203" pitchFamily="34" charset="0"/>
          <a:ea typeface="+mn-ea"/>
          <a:cs typeface="+mn-cs"/>
        </a:defRPr>
      </a:lvl7pPr>
      <a:lvl8pPr marL="953262" indent="-102870" algn="l" defTabSz="685800" rtl="0" eaLnBrk="1" latinLnBrk="0" hangingPunct="1">
        <a:spcBef>
          <a:spcPts val="525"/>
        </a:spcBef>
        <a:buClr>
          <a:schemeClr val="tx1"/>
        </a:buClr>
        <a:buFont typeface="Arial" pitchFamily="34" charset="0"/>
        <a:buChar char="•"/>
        <a:defRPr sz="900" kern="1200">
          <a:solidFill>
            <a:schemeClr val="tx1"/>
          </a:solidFill>
          <a:latin typeface="BLK Fort" panose="020B0503030202060203" pitchFamily="34" charset="0"/>
          <a:ea typeface="+mn-ea"/>
          <a:cs typeface="+mn-cs"/>
        </a:defRPr>
      </a:lvl8pPr>
      <a:lvl9pPr marL="1097280" indent="-102870" algn="l" defTabSz="685800" rtl="0" eaLnBrk="1" latinLnBrk="0" hangingPunct="1">
        <a:spcBef>
          <a:spcPts val="525"/>
        </a:spcBef>
        <a:buClr>
          <a:schemeClr val="tx1"/>
        </a:buClr>
        <a:buFont typeface="Arial" panose="020B0604020202020204" pitchFamily="34" charset="0"/>
        <a:buChar char="–"/>
        <a:defRPr sz="900" kern="1200">
          <a:solidFill>
            <a:schemeClr val="tx1"/>
          </a:solidFill>
          <a:latin typeface="BLK Fort" panose="020B0503030202060203" pitchFamily="34" charset="0"/>
          <a:ea typeface="+mn-ea"/>
          <a:cs typeface="+mn-cs"/>
        </a:defRPr>
      </a:lvl9pPr>
    </p:bodyStyle>
    <p:otherStyle>
      <a:defPPr>
        <a:defRPr/>
      </a:defPPr>
      <a:lvl1pPr marL="0" algn="l" defTabSz="685800" rtl="0" eaLnBrk="1" latinLnBrk="0" hangingPunct="1">
        <a:defRPr sz="825" kern="1200">
          <a:solidFill>
            <a:schemeClr val="tx1"/>
          </a:solidFill>
          <a:latin typeface="+mn-lt"/>
          <a:ea typeface="+mn-ea"/>
          <a:cs typeface="+mn-cs"/>
        </a:defRPr>
      </a:lvl1pPr>
      <a:lvl2pPr marL="342900" algn="l" defTabSz="685800" rtl="0" eaLnBrk="1" latinLnBrk="0" hangingPunct="1">
        <a:defRPr sz="825" kern="1200">
          <a:solidFill>
            <a:schemeClr val="tx1"/>
          </a:solidFill>
          <a:latin typeface="+mn-lt"/>
          <a:ea typeface="+mn-ea"/>
          <a:cs typeface="+mn-cs"/>
        </a:defRPr>
      </a:lvl2pPr>
      <a:lvl3pPr marL="685800" algn="l" defTabSz="685800" rtl="0" eaLnBrk="1" latinLnBrk="0" hangingPunct="1">
        <a:defRPr sz="825" kern="1200">
          <a:solidFill>
            <a:schemeClr val="tx1"/>
          </a:solidFill>
          <a:latin typeface="+mn-lt"/>
          <a:ea typeface="+mn-ea"/>
          <a:cs typeface="+mn-cs"/>
        </a:defRPr>
      </a:lvl3pPr>
      <a:lvl4pPr marL="1028700" algn="l" defTabSz="685800" rtl="0" eaLnBrk="1" latinLnBrk="0" hangingPunct="1">
        <a:defRPr sz="825" kern="1200">
          <a:solidFill>
            <a:schemeClr val="tx1"/>
          </a:solidFill>
          <a:latin typeface="+mn-lt"/>
          <a:ea typeface="+mn-ea"/>
          <a:cs typeface="+mn-cs"/>
        </a:defRPr>
      </a:lvl4pPr>
      <a:lvl5pPr marL="1371600" algn="l" defTabSz="685800" rtl="0" eaLnBrk="1" latinLnBrk="0" hangingPunct="1">
        <a:defRPr sz="825" kern="1200">
          <a:solidFill>
            <a:schemeClr val="tx1"/>
          </a:solidFill>
          <a:latin typeface="+mn-lt"/>
          <a:ea typeface="+mn-ea"/>
          <a:cs typeface="+mn-cs"/>
        </a:defRPr>
      </a:lvl5pPr>
      <a:lvl6pPr marL="1714500" algn="l" defTabSz="685800" rtl="0" eaLnBrk="1" latinLnBrk="0" hangingPunct="1">
        <a:defRPr sz="825" kern="1200">
          <a:solidFill>
            <a:schemeClr val="tx1"/>
          </a:solidFill>
          <a:latin typeface="+mn-lt"/>
          <a:ea typeface="+mn-ea"/>
          <a:cs typeface="+mn-cs"/>
        </a:defRPr>
      </a:lvl6pPr>
      <a:lvl7pPr marL="2057400" algn="l" defTabSz="685800" rtl="0" eaLnBrk="1" latinLnBrk="0" hangingPunct="1">
        <a:defRPr sz="825" kern="1200">
          <a:solidFill>
            <a:schemeClr val="tx1"/>
          </a:solidFill>
          <a:latin typeface="+mn-lt"/>
          <a:ea typeface="+mn-ea"/>
          <a:cs typeface="+mn-cs"/>
        </a:defRPr>
      </a:lvl7pPr>
      <a:lvl8pPr marL="2400300" algn="l" defTabSz="685800" rtl="0" eaLnBrk="1" latinLnBrk="0" hangingPunct="1">
        <a:defRPr sz="825" kern="1200">
          <a:solidFill>
            <a:schemeClr val="tx1"/>
          </a:solidFill>
          <a:latin typeface="+mn-lt"/>
          <a:ea typeface="+mn-ea"/>
          <a:cs typeface="+mn-cs"/>
        </a:defRPr>
      </a:lvl8pPr>
      <a:lvl9pPr marL="2743200" algn="l" defTabSz="685800" rtl="0" eaLnBrk="1" latinLnBrk="0" hangingPunct="1">
        <a:defRPr sz="82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5ACBF0"/>
          </p15:clr>
        </p15:guide>
        <p15:guide id="2" pos="216" userDrawn="1">
          <p15:clr>
            <a:srgbClr val="5ACBF0"/>
          </p15:clr>
        </p15:guide>
        <p15:guide id="3" pos="5544" userDrawn="1">
          <p15:clr>
            <a:srgbClr val="5ACBF0"/>
          </p15:clr>
        </p15:guide>
        <p15:guide id="4" orient="horz" pos="4056" userDrawn="1">
          <p15:clr>
            <a:srgbClr val="0000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3EED05-C24A-43E7-ADC6-A258E4297E27}"/>
              </a:ext>
            </a:extLst>
          </p:cNvPr>
          <p:cNvSpPr/>
          <p:nvPr/>
        </p:nvSpPr>
        <p:spPr>
          <a:xfrm>
            <a:off x="0" y="6446520"/>
            <a:ext cx="9144000" cy="411480"/>
          </a:xfrm>
          <a:prstGeom prst="rect">
            <a:avLst/>
          </a:prstGeom>
          <a:solidFill>
            <a:schemeClr val="tx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sz="1000" b="1" kern="0">
              <a:solidFill>
                <a:schemeClr val="tx2"/>
              </a:solidFill>
              <a:latin typeface="BLK Fort" panose="020B0503030202060203" pitchFamily="34" charset="0"/>
            </a:endParaRPr>
          </a:p>
        </p:txBody>
      </p:sp>
      <p:sp>
        <p:nvSpPr>
          <p:cNvPr id="14" name="Slide Number Placeholder 2"/>
          <p:cNvSpPr>
            <a:spLocks noGrp="1"/>
          </p:cNvSpPr>
          <p:nvPr>
            <p:ph type="sldNum" sz="quarter" idx="4"/>
          </p:nvPr>
        </p:nvSpPr>
        <p:spPr>
          <a:xfrm>
            <a:off x="8445570" y="6446520"/>
            <a:ext cx="411480" cy="411480"/>
          </a:xfrm>
          <a:prstGeom prst="rect">
            <a:avLst/>
          </a:prstGeom>
        </p:spPr>
        <p:txBody>
          <a:bodyPr vert="horz" lIns="0" tIns="0" rIns="0" bIns="0" rtlCol="0" anchor="ctr"/>
          <a:lstStyle>
            <a:lvl1pPr algn="r">
              <a:defRPr sz="800">
                <a:solidFill>
                  <a:schemeClr val="bg1"/>
                </a:solidFill>
                <a:latin typeface="BLK Fort" panose="020B0503030202060203" pitchFamily="34" charset="0"/>
              </a:defRPr>
            </a:lvl1pPr>
          </a:lstStyle>
          <a:p>
            <a:fld id="{C0531ADF-2191-45C5-9D71-08764BF86A6F}" type="slidenum">
              <a:rPr lang="en-GB" smtClean="0"/>
              <a:pPr/>
              <a:t>‹#›</a:t>
            </a:fld>
            <a:endParaRPr lang="en-GB"/>
          </a:p>
        </p:txBody>
      </p:sp>
      <p:sp>
        <p:nvSpPr>
          <p:cNvPr id="8" name="Footer Placeholder 3"/>
          <p:cNvSpPr>
            <a:spLocks noGrp="1"/>
          </p:cNvSpPr>
          <p:nvPr>
            <p:ph type="ftr" sz="quarter" idx="10"/>
          </p:nvPr>
        </p:nvSpPr>
        <p:spPr>
          <a:xfrm>
            <a:off x="1600200" y="6446520"/>
            <a:ext cx="5943600" cy="411480"/>
          </a:xfrm>
          <a:prstGeom prst="rect">
            <a:avLst/>
          </a:prstGeom>
        </p:spPr>
        <p:txBody>
          <a:bodyPr anchor="ctr"/>
          <a:lstStyle>
            <a:lvl1pPr algn="ctr">
              <a:defRPr sz="800" cap="all" baseline="0">
                <a:solidFill>
                  <a:schemeClr val="bg1"/>
                </a:solidFill>
                <a:latin typeface="BLK Fort" panose="020B0503030202060203" pitchFamily="34" charset="0"/>
              </a:defRPr>
            </a:lvl1pPr>
          </a:lstStyle>
          <a:p>
            <a:r>
              <a:rPr lang="en-US"/>
              <a:t>FOR FINANCIAL PROFESSIONAL USE ONLY – NOT FOR PUBLIC DISTRIBUTION</a:t>
            </a:r>
          </a:p>
        </p:txBody>
      </p:sp>
      <p:sp>
        <p:nvSpPr>
          <p:cNvPr id="5" name="Text Placeholder 4"/>
          <p:cNvSpPr>
            <a:spLocks noGrp="1"/>
          </p:cNvSpPr>
          <p:nvPr>
            <p:ph type="body" idx="1"/>
          </p:nvPr>
        </p:nvSpPr>
        <p:spPr>
          <a:xfrm>
            <a:off x="304800" y="1087210"/>
            <a:ext cx="8534400" cy="493776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Placeholder 1"/>
          <p:cNvSpPr>
            <a:spLocks noGrp="1"/>
          </p:cNvSpPr>
          <p:nvPr>
            <p:ph type="title"/>
          </p:nvPr>
        </p:nvSpPr>
        <p:spPr>
          <a:xfrm>
            <a:off x="304800" y="301752"/>
            <a:ext cx="8534400" cy="594360"/>
          </a:xfrm>
          <a:prstGeom prst="rect">
            <a:avLst/>
          </a:prstGeom>
        </p:spPr>
        <p:txBody>
          <a:bodyPr vert="horz" lIns="0" tIns="0" rIns="0" bIns="0" rtlCol="0" anchor="t" anchorCtr="0">
            <a:noAutofit/>
          </a:bodyPr>
          <a:lstStyle/>
          <a:p>
            <a:r>
              <a:rPr lang="en-US"/>
              <a:t>Click to edit Master title style</a:t>
            </a:r>
            <a:endParaRPr/>
          </a:p>
        </p:txBody>
      </p:sp>
      <p:pic>
        <p:nvPicPr>
          <p:cNvPr id="16" name="Picture 15">
            <a:extLst>
              <a:ext uri="{FF2B5EF4-FFF2-40B4-BE49-F238E27FC236}">
                <a16:creationId xmlns:a16="http://schemas.microsoft.com/office/drawing/2014/main" id="{4F165AC9-D0E4-4934-9F14-77769E62A020}"/>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0" y="6443471"/>
            <a:ext cx="1609347" cy="414529"/>
          </a:xfrm>
          <a:prstGeom prst="rect">
            <a:avLst/>
          </a:prstGeom>
        </p:spPr>
      </p:pic>
    </p:spTree>
    <p:extLst>
      <p:ext uri="{BB962C8B-B14F-4D97-AF65-F5344CB8AC3E}">
        <p14:creationId xmlns:p14="http://schemas.microsoft.com/office/powerpoint/2010/main" val="91591333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3" r:id="rId18"/>
    <p:sldLayoutId id="2147484144" r:id="rId19"/>
    <p:sldLayoutId id="2147484145" r:id="rId20"/>
  </p:sldLayoutIdLst>
  <p:hf hdr="0" dt="0"/>
  <p:txStyles>
    <p:titleStyle>
      <a:lvl1pPr algn="l" defTabSz="914400" rtl="0" eaLnBrk="1" latinLnBrk="0" hangingPunct="1">
        <a:spcBef>
          <a:spcPct val="0"/>
        </a:spcBef>
        <a:buNone/>
        <a:defRPr sz="2200" b="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301752"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50292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694944"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p:bodyStyle>
    <p:otherStyle>
      <a:defPPr>
        <a:defRP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5ACBF0"/>
          </p15:clr>
        </p15:guide>
        <p15:guide id="3" orient="horz" pos="3960">
          <p15:clr>
            <a:srgbClr val="C35EA4"/>
          </p15:clr>
        </p15:guide>
        <p15:guide id="4" pos="192">
          <p15:clr>
            <a:srgbClr val="5ACBF0"/>
          </p15:clr>
        </p15:guide>
        <p15:guide id="5" pos="556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3EED05-C24A-43E7-ADC6-A258E4297E27}"/>
              </a:ext>
            </a:extLst>
          </p:cNvPr>
          <p:cNvSpPr/>
          <p:nvPr/>
        </p:nvSpPr>
        <p:spPr>
          <a:xfrm>
            <a:off x="0" y="6446520"/>
            <a:ext cx="9144000" cy="411480"/>
          </a:xfrm>
          <a:prstGeom prst="rect">
            <a:avLst/>
          </a:prstGeom>
          <a:solidFill>
            <a:schemeClr val="tx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tx2"/>
              </a:solidFill>
              <a:latin typeface="BLK Fort" panose="020B0503030202060203" pitchFamily="34" charset="0"/>
            </a:endParaRPr>
          </a:p>
        </p:txBody>
      </p:sp>
      <p:sp>
        <p:nvSpPr>
          <p:cNvPr id="14" name="Slide Number Placeholder 2"/>
          <p:cNvSpPr>
            <a:spLocks noGrp="1"/>
          </p:cNvSpPr>
          <p:nvPr>
            <p:ph type="sldNum" sz="quarter" idx="4"/>
          </p:nvPr>
        </p:nvSpPr>
        <p:spPr>
          <a:xfrm>
            <a:off x="8445570" y="6446520"/>
            <a:ext cx="411480" cy="411480"/>
          </a:xfrm>
          <a:prstGeom prst="rect">
            <a:avLst/>
          </a:prstGeom>
        </p:spPr>
        <p:txBody>
          <a:bodyPr vert="horz" lIns="0" tIns="0" rIns="0" bIns="0" rtlCol="0" anchor="ctr"/>
          <a:lstStyle>
            <a:lvl1pPr algn="r">
              <a:defRPr sz="800">
                <a:solidFill>
                  <a:schemeClr val="bg1"/>
                </a:solidFill>
                <a:latin typeface="BLK Fort" panose="020B0503030202060203" pitchFamily="34" charset="0"/>
              </a:defRPr>
            </a:lvl1pPr>
          </a:lstStyle>
          <a:p>
            <a:fld id="{C0531ADF-2191-45C5-9D71-08764BF86A6F}" type="slidenum">
              <a:rPr lang="en-GB" smtClean="0"/>
              <a:pPr/>
              <a:t>‹#›</a:t>
            </a:fld>
            <a:endParaRPr lang="en-GB" dirty="0"/>
          </a:p>
        </p:txBody>
      </p:sp>
      <p:sp>
        <p:nvSpPr>
          <p:cNvPr id="8" name="Footer Placeholder 3"/>
          <p:cNvSpPr>
            <a:spLocks noGrp="1"/>
          </p:cNvSpPr>
          <p:nvPr>
            <p:ph type="ftr" sz="quarter" idx="10"/>
          </p:nvPr>
        </p:nvSpPr>
        <p:spPr>
          <a:xfrm>
            <a:off x="1600200" y="6446520"/>
            <a:ext cx="5943600" cy="411480"/>
          </a:xfrm>
          <a:prstGeom prst="rect">
            <a:avLst/>
          </a:prstGeom>
        </p:spPr>
        <p:txBody>
          <a:bodyPr anchor="ctr"/>
          <a:lstStyle>
            <a:lvl1pPr algn="ctr">
              <a:defRPr sz="800" cap="all" baseline="0">
                <a:solidFill>
                  <a:schemeClr val="bg1"/>
                </a:solidFill>
                <a:latin typeface="BLK Fort" panose="020B0503030202060203" pitchFamily="34" charset="0"/>
              </a:defRPr>
            </a:lvl1pPr>
          </a:lstStyle>
          <a:p>
            <a:r>
              <a:rPr lang="en-US"/>
              <a:t>FOR FINANCIAL PROFESSIONAL USE ONLY – NOT FOR PUBLIC DISTRIBUTION</a:t>
            </a:r>
            <a:endParaRPr lang="en-GB" dirty="0"/>
          </a:p>
        </p:txBody>
      </p:sp>
      <p:sp>
        <p:nvSpPr>
          <p:cNvPr id="5" name="Text Placeholder 4"/>
          <p:cNvSpPr>
            <a:spLocks noGrp="1"/>
          </p:cNvSpPr>
          <p:nvPr>
            <p:ph type="body" idx="1"/>
          </p:nvPr>
        </p:nvSpPr>
        <p:spPr>
          <a:xfrm>
            <a:off x="304800" y="1087210"/>
            <a:ext cx="8534400" cy="49377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304800" y="301752"/>
            <a:ext cx="8534400" cy="594360"/>
          </a:xfrm>
          <a:prstGeom prst="rect">
            <a:avLst/>
          </a:prstGeom>
        </p:spPr>
        <p:txBody>
          <a:bodyPr vert="horz" lIns="0" tIns="0" rIns="0" bIns="0" rtlCol="0" anchor="t" anchorCtr="0">
            <a:noAutofit/>
          </a:bodyPr>
          <a:lstStyle/>
          <a:p>
            <a:r>
              <a:rPr lang="en-US"/>
              <a:t>Click to edit Master title style</a:t>
            </a:r>
            <a:endParaRPr dirty="0"/>
          </a:p>
        </p:txBody>
      </p:sp>
      <p:pic>
        <p:nvPicPr>
          <p:cNvPr id="16" name="Picture 15">
            <a:extLst>
              <a:ext uri="{FF2B5EF4-FFF2-40B4-BE49-F238E27FC236}">
                <a16:creationId xmlns:a16="http://schemas.microsoft.com/office/drawing/2014/main" id="{4F165AC9-D0E4-4934-9F14-77769E62A020}"/>
              </a:ext>
            </a:extLst>
          </p:cNvPr>
          <p:cNvPicPr>
            <a:picLocks noChangeAspect="1"/>
          </p:cNvPicPr>
          <p:nvPr userDrawn="1"/>
        </p:nvPicPr>
        <p:blipFill>
          <a:blip r:embed="rId33"/>
          <a:stretch>
            <a:fillRect/>
          </a:stretch>
        </p:blipFill>
        <p:spPr>
          <a:xfrm>
            <a:off x="0" y="6443471"/>
            <a:ext cx="1609347" cy="414529"/>
          </a:xfrm>
          <a:prstGeom prst="rect">
            <a:avLst/>
          </a:prstGeom>
        </p:spPr>
      </p:pic>
    </p:spTree>
    <p:extLst>
      <p:ext uri="{BB962C8B-B14F-4D97-AF65-F5344CB8AC3E}">
        <p14:creationId xmlns:p14="http://schemas.microsoft.com/office/powerpoint/2010/main" val="1803063066"/>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 id="2147484165" r:id="rId18"/>
    <p:sldLayoutId id="2147484166" r:id="rId19"/>
    <p:sldLayoutId id="2147484167" r:id="rId20"/>
    <p:sldLayoutId id="2147484168" r:id="rId21"/>
    <p:sldLayoutId id="2147484169" r:id="rId22"/>
    <p:sldLayoutId id="2147484170" r:id="rId23"/>
    <p:sldLayoutId id="2147484171" r:id="rId24"/>
    <p:sldLayoutId id="2147484172" r:id="rId25"/>
    <p:sldLayoutId id="2147484173" r:id="rId26"/>
    <p:sldLayoutId id="2147484174" r:id="rId27"/>
    <p:sldLayoutId id="2147484175" r:id="rId28"/>
    <p:sldLayoutId id="2147484176" r:id="rId29"/>
    <p:sldLayoutId id="2147484177" r:id="rId30"/>
    <p:sldLayoutId id="2147484178" r:id="rId31"/>
  </p:sldLayoutIdLst>
  <p:hf hdr="0" dt="0"/>
  <p:txStyles>
    <p:titleStyle>
      <a:lvl1pPr algn="l" defTabSz="914400" rtl="0" eaLnBrk="1" latinLnBrk="0" hangingPunct="1">
        <a:spcBef>
          <a:spcPct val="0"/>
        </a:spcBef>
        <a:buNone/>
        <a:defRPr sz="2200" b="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301752"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50292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694944"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p:bodyStyle>
    <p:otherStyle>
      <a:defPPr>
        <a:defRP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5ACBF0"/>
          </p15:clr>
        </p15:guide>
        <p15:guide id="3" orient="horz" pos="3960">
          <p15:clr>
            <a:srgbClr val="C35EA4"/>
          </p15:clr>
        </p15:guide>
        <p15:guide id="4" pos="192">
          <p15:clr>
            <a:srgbClr val="5ACBF0"/>
          </p15:clr>
        </p15:guide>
        <p15:guide id="5" pos="5568">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3EED05-C24A-43E7-ADC6-A258E4297E27}"/>
              </a:ext>
            </a:extLst>
          </p:cNvPr>
          <p:cNvSpPr/>
          <p:nvPr/>
        </p:nvSpPr>
        <p:spPr>
          <a:xfrm>
            <a:off x="0" y="6446520"/>
            <a:ext cx="9144000" cy="411480"/>
          </a:xfrm>
          <a:prstGeom prst="rect">
            <a:avLst/>
          </a:prstGeom>
          <a:solidFill>
            <a:schemeClr val="tx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tx2"/>
              </a:solidFill>
              <a:latin typeface="BLK Fort" panose="020B0503030202060203" pitchFamily="34" charset="0"/>
            </a:endParaRPr>
          </a:p>
        </p:txBody>
      </p:sp>
      <p:sp>
        <p:nvSpPr>
          <p:cNvPr id="14" name="Slide Number Placeholder 2"/>
          <p:cNvSpPr>
            <a:spLocks noGrp="1"/>
          </p:cNvSpPr>
          <p:nvPr>
            <p:ph type="sldNum" sz="quarter" idx="4"/>
          </p:nvPr>
        </p:nvSpPr>
        <p:spPr>
          <a:xfrm>
            <a:off x="8445570" y="6446520"/>
            <a:ext cx="411480" cy="411480"/>
          </a:xfrm>
          <a:prstGeom prst="rect">
            <a:avLst/>
          </a:prstGeom>
        </p:spPr>
        <p:txBody>
          <a:bodyPr vert="horz" lIns="0" tIns="0" rIns="0" bIns="0" rtlCol="0" anchor="ctr"/>
          <a:lstStyle>
            <a:lvl1pPr algn="r">
              <a:defRPr sz="800">
                <a:solidFill>
                  <a:schemeClr val="bg1"/>
                </a:solidFill>
                <a:latin typeface="BLK Fort" panose="020B0503030202060203" pitchFamily="34" charset="0"/>
              </a:defRPr>
            </a:lvl1pPr>
          </a:lstStyle>
          <a:p>
            <a:fld id="{C0531ADF-2191-45C5-9D71-08764BF86A6F}" type="slidenum">
              <a:rPr lang="en-GB" smtClean="0"/>
              <a:pPr/>
              <a:t>‹#›</a:t>
            </a:fld>
            <a:endParaRPr lang="en-GB" dirty="0"/>
          </a:p>
        </p:txBody>
      </p:sp>
      <p:sp>
        <p:nvSpPr>
          <p:cNvPr id="8" name="Footer Placeholder 3"/>
          <p:cNvSpPr>
            <a:spLocks noGrp="1"/>
          </p:cNvSpPr>
          <p:nvPr>
            <p:ph type="ftr" sz="quarter" idx="10"/>
          </p:nvPr>
        </p:nvSpPr>
        <p:spPr>
          <a:xfrm>
            <a:off x="1600200" y="6446520"/>
            <a:ext cx="5943600" cy="411480"/>
          </a:xfrm>
          <a:prstGeom prst="rect">
            <a:avLst/>
          </a:prstGeom>
        </p:spPr>
        <p:txBody>
          <a:bodyPr anchor="ctr"/>
          <a:lstStyle>
            <a:lvl1pPr algn="ctr">
              <a:defRPr sz="800" cap="all" baseline="0">
                <a:solidFill>
                  <a:schemeClr val="bg1"/>
                </a:solidFill>
                <a:latin typeface="BLK Fort" panose="020B0503030202060203" pitchFamily="34" charset="0"/>
              </a:defRPr>
            </a:lvl1pPr>
          </a:lstStyle>
          <a:p>
            <a:r>
              <a:rPr lang="pt-BR"/>
              <a:t>MATERIAL PUBLICITÁRIO - ANTES DE INVESTIR, ACESSE A PÁGINA SOBRE BDRs DE ETF DO BANCO B3 E LEIA AS INFORMAÇÕES SOBRE O PRODUTO, INCLUINDO OS FATORES DE RISCO</a:t>
            </a:r>
            <a:endParaRPr lang="en-GB" dirty="0"/>
          </a:p>
        </p:txBody>
      </p:sp>
      <p:sp>
        <p:nvSpPr>
          <p:cNvPr id="5" name="Text Placeholder 4"/>
          <p:cNvSpPr>
            <a:spLocks noGrp="1"/>
          </p:cNvSpPr>
          <p:nvPr>
            <p:ph type="body" idx="1"/>
          </p:nvPr>
        </p:nvSpPr>
        <p:spPr>
          <a:xfrm>
            <a:off x="304800" y="1087210"/>
            <a:ext cx="8534400" cy="49377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304800" y="301752"/>
            <a:ext cx="8534400" cy="594360"/>
          </a:xfrm>
          <a:prstGeom prst="rect">
            <a:avLst/>
          </a:prstGeom>
        </p:spPr>
        <p:txBody>
          <a:bodyPr vert="horz" lIns="0" tIns="0" rIns="0" bIns="0" rtlCol="0" anchor="t" anchorCtr="0">
            <a:noAutofit/>
          </a:bodyPr>
          <a:lstStyle/>
          <a:p>
            <a:r>
              <a:rPr lang="en-US"/>
              <a:t>Click to edit Master title style</a:t>
            </a:r>
            <a:endParaRPr dirty="0"/>
          </a:p>
        </p:txBody>
      </p:sp>
      <p:pic>
        <p:nvPicPr>
          <p:cNvPr id="16" name="Picture 15">
            <a:extLst>
              <a:ext uri="{FF2B5EF4-FFF2-40B4-BE49-F238E27FC236}">
                <a16:creationId xmlns:a16="http://schemas.microsoft.com/office/drawing/2014/main" id="{4F165AC9-D0E4-4934-9F14-77769E62A020}"/>
              </a:ext>
            </a:extLst>
          </p:cNvPr>
          <p:cNvPicPr>
            <a:picLocks noChangeAspect="1"/>
          </p:cNvPicPr>
          <p:nvPr userDrawn="1"/>
        </p:nvPicPr>
        <p:blipFill>
          <a:blip r:embed="rId31"/>
          <a:stretch>
            <a:fillRect/>
          </a:stretch>
        </p:blipFill>
        <p:spPr>
          <a:xfrm>
            <a:off x="0" y="6443471"/>
            <a:ext cx="1609347" cy="414529"/>
          </a:xfrm>
          <a:prstGeom prst="rect">
            <a:avLst/>
          </a:prstGeom>
        </p:spPr>
      </p:pic>
    </p:spTree>
    <p:extLst>
      <p:ext uri="{BB962C8B-B14F-4D97-AF65-F5344CB8AC3E}">
        <p14:creationId xmlns:p14="http://schemas.microsoft.com/office/powerpoint/2010/main" val="2467923397"/>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Lst>
  <p:hf sldNum="0" hdr="0" dt="0"/>
  <p:txStyles>
    <p:titleStyle>
      <a:lvl1pPr algn="l" defTabSz="914400" rtl="0" eaLnBrk="1" latinLnBrk="0" hangingPunct="1">
        <a:spcBef>
          <a:spcPct val="0"/>
        </a:spcBef>
        <a:buNone/>
        <a:defRPr sz="2200" b="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301752"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50292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694944"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p:bodyStyle>
    <p:otherStyle>
      <a:defPPr>
        <a:defRP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5ACBF0"/>
          </p15:clr>
        </p15:guide>
        <p15:guide id="3" orient="horz" pos="3960">
          <p15:clr>
            <a:srgbClr val="C35EA4"/>
          </p15:clr>
        </p15:guide>
        <p15:guide id="4" pos="192">
          <p15:clr>
            <a:srgbClr val="5ACBF0"/>
          </p15:clr>
        </p15:guide>
        <p15:guide id="5" pos="5568">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p:nvPr/>
        </p:nvSpPr>
        <p:spPr>
          <a:xfrm>
            <a:off x="0" y="6446520"/>
            <a:ext cx="9144000" cy="411480"/>
          </a:xfrm>
          <a:prstGeom prst="rect">
            <a:avLst/>
          </a:prstGeom>
          <a:solidFill>
            <a:schemeClr val="lt1"/>
          </a:solidFill>
          <a:ln>
            <a:noFill/>
          </a:ln>
        </p:spPr>
        <p:txBody>
          <a:bodyPr spcFirstLastPara="1" wrap="square" lIns="72000" tIns="36000" rIns="72000" bIns="36000" anchor="ctr" anchorCtr="1">
            <a:noAutofit/>
          </a:bodyPr>
          <a:lstStyle/>
          <a:p>
            <a:pPr marL="0" marR="0" lvl="0" indent="0" algn="ctr" rtl="0">
              <a:spcBef>
                <a:spcPts val="0"/>
              </a:spcBef>
              <a:spcAft>
                <a:spcPts val="0"/>
              </a:spcAft>
              <a:buNone/>
            </a:pPr>
            <a:endParaRPr sz="1000" b="1" i="0" u="none" strike="noStrike" cap="none">
              <a:solidFill>
                <a:schemeClr val="lt2"/>
              </a:solidFill>
              <a:latin typeface="Arial"/>
              <a:ea typeface="Arial"/>
              <a:cs typeface="Arial"/>
              <a:sym typeface="Arial"/>
            </a:endParaRPr>
          </a:p>
        </p:txBody>
      </p:sp>
      <p:sp>
        <p:nvSpPr>
          <p:cNvPr id="11" name="Google Shape;11;p1"/>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
        <p:nvSpPr>
          <p:cNvPr id="12" name="Google Shape;12;p1"/>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304800" y="1087210"/>
            <a:ext cx="8534400" cy="49377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304800" algn="l" rtl="0">
              <a:lnSpc>
                <a:spcPct val="100000"/>
              </a:lnSpc>
              <a:spcBef>
                <a:spcPts val="700"/>
              </a:spcBef>
              <a:spcAft>
                <a:spcPts val="0"/>
              </a:spcAft>
              <a:buClr>
                <a:schemeClr val="lt1"/>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700"/>
              </a:spcBef>
              <a:spcAft>
                <a:spcPts val="0"/>
              </a:spcAft>
              <a:buClr>
                <a:schemeClr val="lt1"/>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100000"/>
              </a:lnSpc>
              <a:spcBef>
                <a:spcPts val="700"/>
              </a:spcBef>
              <a:spcAft>
                <a:spcPts val="0"/>
              </a:spcAft>
              <a:buClr>
                <a:schemeClr val="lt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100000"/>
              </a:lnSpc>
              <a:spcBef>
                <a:spcPts val="700"/>
              </a:spcBef>
              <a:spcAft>
                <a:spcPts val="0"/>
              </a:spcAft>
              <a:buClr>
                <a:schemeClr val="lt1"/>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spcBef>
                <a:spcPts val="7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spcBef>
                <a:spcPts val="7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spcBef>
                <a:spcPts val="7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spcBef>
                <a:spcPts val="7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1"/>
              </a:buClr>
              <a:buSzPts val="2200"/>
              <a:buFont typeface="Kaushan Script"/>
              <a:buNone/>
              <a:defRPr sz="2200" b="0" i="0" u="none" strike="noStrike" cap="none">
                <a:solidFill>
                  <a:schemeClr val="accent1"/>
                </a:solidFill>
                <a:latin typeface="Kaushan Script"/>
                <a:ea typeface="Kaushan Script"/>
                <a:cs typeface="Kaushan Script"/>
                <a:sym typeface="Kaushan Scrip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 name="Google Shape;15;p1"/>
          <p:cNvPicPr preferRelativeResize="0"/>
          <p:nvPr/>
        </p:nvPicPr>
        <p:blipFill rotWithShape="1">
          <a:blip r:embed="rId3">
            <a:alphaModFix/>
          </a:blip>
          <a:srcRect/>
          <a:stretch/>
        </p:blipFill>
        <p:spPr>
          <a:xfrm>
            <a:off x="0" y="6443471"/>
            <a:ext cx="1609347" cy="414529"/>
          </a:xfrm>
          <a:prstGeom prst="rect">
            <a:avLst/>
          </a:prstGeom>
          <a:noFill/>
          <a:ln>
            <a:noFill/>
          </a:ln>
        </p:spPr>
      </p:pic>
    </p:spTree>
    <p:extLst>
      <p:ext uri="{BB962C8B-B14F-4D97-AF65-F5344CB8AC3E}">
        <p14:creationId xmlns:p14="http://schemas.microsoft.com/office/powerpoint/2010/main" val="1530452119"/>
      </p:ext>
    </p:extLst>
  </p:cSld>
  <p:clrMap bg1="lt1" tx1="dk1" bg2="dk2" tx2="lt2" accent1="accent1" accent2="accent2" accent3="accent3" accent4="accent4" accent5="accent5" accent6="accent6" hlink="hlink" folHlink="folHlink"/>
  <p:sldLayoutIdLst>
    <p:sldLayoutId id="214748421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92">
          <p15:clr>
            <a:srgbClr val="5ACBF0"/>
          </p15:clr>
        </p15:guide>
        <p15:guide id="2" orient="horz" pos="3960">
          <p15:clr>
            <a:srgbClr val="C35EA4"/>
          </p15:clr>
        </p15:guide>
        <p15:guide id="3" pos="192">
          <p15:clr>
            <a:srgbClr val="5ACBF0"/>
          </p15:clr>
        </p15:guide>
        <p15:guide id="4" pos="5568">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3"/>
          <p:cNvSpPr/>
          <p:nvPr/>
        </p:nvSpPr>
        <p:spPr>
          <a:xfrm>
            <a:off x="0" y="6446520"/>
            <a:ext cx="9144000" cy="411480"/>
          </a:xfrm>
          <a:prstGeom prst="rect">
            <a:avLst/>
          </a:prstGeom>
          <a:solidFill>
            <a:schemeClr val="dk1"/>
          </a:solidFill>
          <a:ln>
            <a:noFill/>
          </a:ln>
        </p:spPr>
        <p:txBody>
          <a:bodyPr spcFirstLastPara="1" wrap="square" lIns="72000" tIns="36000" rIns="72000" bIns="36000" anchor="ctr" anchorCtr="1">
            <a:noAutofit/>
          </a:bodyPr>
          <a:lstStyle/>
          <a:p>
            <a:pPr marL="0" marR="0" lvl="0" indent="0" algn="ctr" rtl="0">
              <a:spcBef>
                <a:spcPts val="0"/>
              </a:spcBef>
              <a:spcAft>
                <a:spcPts val="0"/>
              </a:spcAft>
              <a:buNone/>
            </a:pPr>
            <a:endParaRPr sz="1000" b="1">
              <a:solidFill>
                <a:schemeClr val="dk2"/>
              </a:solidFill>
              <a:latin typeface="Arial"/>
              <a:ea typeface="Arial"/>
              <a:cs typeface="Arial"/>
              <a:sym typeface="Arial"/>
            </a:endParaRPr>
          </a:p>
        </p:txBody>
      </p:sp>
      <p:sp>
        <p:nvSpPr>
          <p:cNvPr id="25" name="Google Shape;25;p3"/>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u="none">
                <a:solidFill>
                  <a:schemeClr val="lt1"/>
                </a:solidFill>
                <a:latin typeface="Arial"/>
                <a:ea typeface="Arial"/>
                <a:cs typeface="Arial"/>
                <a:sym typeface="Arial"/>
              </a:defRPr>
            </a:lvl1pPr>
            <a:lvl2pPr marL="0" marR="0" lvl="1" indent="0" algn="r" rtl="0">
              <a:spcBef>
                <a:spcPts val="0"/>
              </a:spcBef>
              <a:buNone/>
              <a:defRPr sz="800" b="0" u="none">
                <a:solidFill>
                  <a:schemeClr val="lt1"/>
                </a:solidFill>
                <a:latin typeface="Arial"/>
                <a:ea typeface="Arial"/>
                <a:cs typeface="Arial"/>
                <a:sym typeface="Arial"/>
              </a:defRPr>
            </a:lvl2pPr>
            <a:lvl3pPr marL="0" marR="0" lvl="2" indent="0" algn="r" rtl="0">
              <a:spcBef>
                <a:spcPts val="0"/>
              </a:spcBef>
              <a:buNone/>
              <a:defRPr sz="800" b="0" u="none">
                <a:solidFill>
                  <a:schemeClr val="lt1"/>
                </a:solidFill>
                <a:latin typeface="Arial"/>
                <a:ea typeface="Arial"/>
                <a:cs typeface="Arial"/>
                <a:sym typeface="Arial"/>
              </a:defRPr>
            </a:lvl3pPr>
            <a:lvl4pPr marL="0" marR="0" lvl="3" indent="0" algn="r" rtl="0">
              <a:spcBef>
                <a:spcPts val="0"/>
              </a:spcBef>
              <a:buNone/>
              <a:defRPr sz="800" b="0" u="none">
                <a:solidFill>
                  <a:schemeClr val="lt1"/>
                </a:solidFill>
                <a:latin typeface="Arial"/>
                <a:ea typeface="Arial"/>
                <a:cs typeface="Arial"/>
                <a:sym typeface="Arial"/>
              </a:defRPr>
            </a:lvl4pPr>
            <a:lvl5pPr marL="0" marR="0" lvl="4" indent="0" algn="r" rtl="0">
              <a:spcBef>
                <a:spcPts val="0"/>
              </a:spcBef>
              <a:buNone/>
              <a:defRPr sz="800" b="0" u="none">
                <a:solidFill>
                  <a:schemeClr val="lt1"/>
                </a:solidFill>
                <a:latin typeface="Arial"/>
                <a:ea typeface="Arial"/>
                <a:cs typeface="Arial"/>
                <a:sym typeface="Arial"/>
              </a:defRPr>
            </a:lvl5pPr>
            <a:lvl6pPr marL="0" marR="0" lvl="5" indent="0" algn="r" rtl="0">
              <a:spcBef>
                <a:spcPts val="0"/>
              </a:spcBef>
              <a:buNone/>
              <a:defRPr sz="800" b="0" u="none">
                <a:solidFill>
                  <a:schemeClr val="lt1"/>
                </a:solidFill>
                <a:latin typeface="Arial"/>
                <a:ea typeface="Arial"/>
                <a:cs typeface="Arial"/>
                <a:sym typeface="Arial"/>
              </a:defRPr>
            </a:lvl6pPr>
            <a:lvl7pPr marL="0" marR="0" lvl="6" indent="0" algn="r" rtl="0">
              <a:spcBef>
                <a:spcPts val="0"/>
              </a:spcBef>
              <a:buNone/>
              <a:defRPr sz="800" b="0" u="none">
                <a:solidFill>
                  <a:schemeClr val="lt1"/>
                </a:solidFill>
                <a:latin typeface="Arial"/>
                <a:ea typeface="Arial"/>
                <a:cs typeface="Arial"/>
                <a:sym typeface="Arial"/>
              </a:defRPr>
            </a:lvl7pPr>
            <a:lvl8pPr marL="0" marR="0" lvl="7" indent="0" algn="r" rtl="0">
              <a:spcBef>
                <a:spcPts val="0"/>
              </a:spcBef>
              <a:buNone/>
              <a:defRPr sz="800" b="0" u="none">
                <a:solidFill>
                  <a:schemeClr val="lt1"/>
                </a:solidFill>
                <a:latin typeface="Arial"/>
                <a:ea typeface="Arial"/>
                <a:cs typeface="Arial"/>
                <a:sym typeface="Arial"/>
              </a:defRPr>
            </a:lvl8pPr>
            <a:lvl9pPr marL="0" marR="0" lvl="8" indent="0" algn="r" rtl="0">
              <a:spcBef>
                <a:spcPts val="0"/>
              </a:spcBef>
              <a:buNone/>
              <a:defRPr sz="800" b="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
        <p:nvSpPr>
          <p:cNvPr id="26" name="Google Shape;26;p3"/>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304800" y="1087210"/>
            <a:ext cx="8534400" cy="49377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00"/>
              </a:spcBef>
              <a:spcAft>
                <a:spcPts val="0"/>
              </a:spcAft>
              <a:buClr>
                <a:schemeClr val="dk2"/>
              </a:buClr>
              <a:buSzPts val="1400"/>
              <a:buFont typeface="Arial"/>
              <a:buNone/>
              <a:defRPr sz="1400" b="1" i="0" u="none" strike="noStrike" cap="none">
                <a:solidFill>
                  <a:schemeClr val="dk2"/>
                </a:solidFill>
                <a:latin typeface="Arial"/>
                <a:ea typeface="Arial"/>
                <a:cs typeface="Arial"/>
                <a:sym typeface="Arial"/>
              </a:defRPr>
            </a:lvl1pPr>
            <a:lvl2pPr marL="914400" marR="0" lvl="1" indent="-304800"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00000"/>
              </a:lnSpc>
              <a:spcBef>
                <a:spcPts val="700"/>
              </a:spcBef>
              <a:spcAft>
                <a:spcPts val="0"/>
              </a:spcAft>
              <a:buClr>
                <a:schemeClr val="dk1"/>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7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1"/>
              </a:buClr>
              <a:buSzPts val="2200"/>
              <a:buFont typeface="Kaushan Script"/>
              <a:buNone/>
              <a:defRPr sz="2200" b="0" i="0" u="none" strike="noStrike" cap="none">
                <a:solidFill>
                  <a:schemeClr val="accent1"/>
                </a:solidFill>
                <a:latin typeface="Kaushan Script"/>
                <a:ea typeface="Kaushan Script"/>
                <a:cs typeface="Kaushan Script"/>
                <a:sym typeface="Kaushan Scrip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 name="Google Shape;29;p3"/>
          <p:cNvPicPr preferRelativeResize="0"/>
          <p:nvPr/>
        </p:nvPicPr>
        <p:blipFill rotWithShape="1">
          <a:blip r:embed="rId31">
            <a:alphaModFix/>
          </a:blip>
          <a:srcRect/>
          <a:stretch/>
        </p:blipFill>
        <p:spPr>
          <a:xfrm>
            <a:off x="0" y="6443471"/>
            <a:ext cx="1609347" cy="414529"/>
          </a:xfrm>
          <a:prstGeom prst="rect">
            <a:avLst/>
          </a:prstGeom>
          <a:noFill/>
          <a:ln>
            <a:noFill/>
          </a:ln>
        </p:spPr>
      </p:pic>
    </p:spTree>
    <p:extLst>
      <p:ext uri="{BB962C8B-B14F-4D97-AF65-F5344CB8AC3E}">
        <p14:creationId xmlns:p14="http://schemas.microsoft.com/office/powerpoint/2010/main" val="1451527709"/>
      </p:ext>
    </p:extLst>
  </p:cSld>
  <p:clrMap bg1="lt1" tx1="dk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5" r:id="rId21"/>
    <p:sldLayoutId id="2147484236" r:id="rId22"/>
    <p:sldLayoutId id="2147484237" r:id="rId23"/>
    <p:sldLayoutId id="2147484238" r:id="rId24"/>
    <p:sldLayoutId id="2147484239" r:id="rId25"/>
    <p:sldLayoutId id="2147484240" r:id="rId26"/>
    <p:sldLayoutId id="2147484241" r:id="rId27"/>
    <p:sldLayoutId id="2147484242" r:id="rId28"/>
    <p:sldLayoutId id="2147484243"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92">
          <p15:clr>
            <a:srgbClr val="5ACBF0"/>
          </p15:clr>
        </p15:guide>
        <p15:guide id="2" orient="horz" pos="3960">
          <p15:clr>
            <a:srgbClr val="C35EA4"/>
          </p15:clr>
        </p15:guide>
        <p15:guide id="3" pos="192">
          <p15:clr>
            <a:srgbClr val="5ACBF0"/>
          </p15:clr>
        </p15:guide>
        <p15:guide id="4" pos="5568">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6.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8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g"/><Relationship Id="rId4" Type="http://schemas.openxmlformats.org/officeDocument/2006/relationships/image" Target="../media/image26.jpeg"/><Relationship Id="rId9"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hyperlink" Target="http://www.cvm.gov.br/" TargetMode="External"/><Relationship Id="rId2" Type="http://schemas.openxmlformats.org/officeDocument/2006/relationships/notesSlide" Target="../notesSlides/notesSlide17.xml"/><Relationship Id="rId1" Type="http://schemas.openxmlformats.org/officeDocument/2006/relationships/slideLayout" Target="../slideLayouts/slideLayout7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ctrTitle"/>
          </p:nvPr>
        </p:nvSpPr>
        <p:spPr>
          <a:xfrm>
            <a:off x="309369" y="3127270"/>
            <a:ext cx="7909560" cy="1600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FFFFFF"/>
              </a:buClr>
              <a:buSzPts val="6000"/>
              <a:buFont typeface="Kaushan Script"/>
              <a:buNone/>
            </a:pPr>
            <a:r>
              <a:rPr lang="pt-BR" sz="6000" b="1" i="0" strike="noStrike" cap="none">
                <a:solidFill>
                  <a:srgbClr val="FFFFFF"/>
                </a:solidFill>
                <a:latin typeface="Kaushan Script"/>
                <a:ea typeface="Kaushan Script"/>
                <a:cs typeface="Kaushan Script"/>
                <a:sym typeface="Kaushan Script"/>
              </a:rPr>
              <a:t>Introdução</a:t>
            </a:r>
            <a:br>
              <a:rPr lang="pt-BR" sz="6000"/>
            </a:br>
            <a:r>
              <a:rPr lang="pt-BR" sz="6000" b="1" i="0" strike="noStrike" cap="none">
                <a:solidFill>
                  <a:srgbClr val="FFFFFF"/>
                </a:solidFill>
                <a:latin typeface="Kaushan Script"/>
                <a:ea typeface="Kaushan Script"/>
                <a:cs typeface="Kaushan Script"/>
                <a:sym typeface="Kaushan Script"/>
              </a:rPr>
              <a:t>à BlackRock</a:t>
            </a:r>
            <a:endParaRPr/>
          </a:p>
        </p:txBody>
      </p:sp>
      <p:sp>
        <p:nvSpPr>
          <p:cNvPr id="206" name="Google Shape;206;p33"/>
          <p:cNvSpPr txBox="1">
            <a:spLocks noGrp="1"/>
          </p:cNvSpPr>
          <p:nvPr>
            <p:ph type="ftr" idx="11"/>
          </p:nvPr>
        </p:nvSpPr>
        <p:spPr>
          <a:xfrm>
            <a:off x="306324" y="6302142"/>
            <a:ext cx="8531352" cy="411480"/>
          </a:xfrm>
          <a:prstGeom prst="rect">
            <a:avLst/>
          </a:prstGeom>
          <a:noFill/>
          <a:ln>
            <a:noFill/>
          </a:ln>
        </p:spPr>
        <p:txBody>
          <a:bodyPr spcFirstLastPara="1" wrap="square" lIns="0" tIns="45700" rIns="0"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t-BR" sz="800" b="0" i="0" u="none" strike="noStrike" kern="0" cap="none" spc="0" normalizeH="0" baseline="0" noProof="0">
                <a:ln>
                  <a:noFill/>
                </a:ln>
                <a:solidFill>
                  <a:srgbClr val="D6D5DD"/>
                </a:solidFill>
                <a:effectLst/>
                <a:uLnTx/>
                <a:uFillTx/>
                <a:latin typeface="Arial"/>
                <a:ea typeface="Arial"/>
                <a:cs typeface="Arial"/>
                <a:sym typeface="Arial"/>
              </a:rPr>
              <a:t>APENAS PARA INVESTIDORES INSTITUCIONAIS E INTERMEDIÁRIOS FINANCEIROS - PRIVADO E CONFIDENCIAL</a:t>
            </a:r>
            <a:endParaRPr kumimoji="0" sz="800" b="0" i="0" u="none" strike="noStrike" kern="0" cap="none" spc="0" normalizeH="0" baseline="0" noProof="0">
              <a:ln>
                <a:noFill/>
              </a:ln>
              <a:solidFill>
                <a:srgbClr val="D6D5DD"/>
              </a:solidFill>
              <a:effectLst/>
              <a:uLnTx/>
              <a:uFillTx/>
              <a:latin typeface="Arial"/>
              <a:cs typeface="Arial"/>
              <a:sym typeface="Arial"/>
            </a:endParaRPr>
          </a:p>
        </p:txBody>
      </p:sp>
      <p:sp>
        <p:nvSpPr>
          <p:cNvPr id="209" name="Google Shape;209;p33"/>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 b="0" i="0" u="none" strike="noStrike" kern="0" cap="none" spc="0" normalizeH="0" baseline="0" noProof="0">
                <a:ln>
                  <a:noFill/>
                </a:ln>
                <a:solidFill>
                  <a:srgbClr val="FFFFFF"/>
                </a:solidFill>
                <a:effectLst/>
                <a:uLnTx/>
                <a:uFillTx/>
                <a:latin typeface="Arial"/>
                <a:ea typeface="Arial"/>
                <a:cs typeface="Arial"/>
                <a:sym typeface="Arial"/>
              </a:rPr>
              <a:t>ADMASTER-STAMP!MKTGSH0321L/S-1569792-1/13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33"/>
          <p:cNvSpPr txBox="1"/>
          <p:nvPr/>
        </p:nvSpPr>
        <p:spPr>
          <a:xfrm>
            <a:off x="7543800" y="6654800"/>
            <a:ext cx="3810000" cy="130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0" u="none" strike="noStrike" kern="0" cap="none" spc="0" normalizeH="0" baseline="0" noProof="0">
                <a:ln>
                  <a:noFill/>
                </a:ln>
                <a:solidFill>
                  <a:srgbClr val="7C7B7F"/>
                </a:solidFill>
                <a:effectLst/>
                <a:uLnTx/>
                <a:uFillTx/>
                <a:latin typeface="Times New Roman"/>
                <a:ea typeface="Times New Roman"/>
                <a:cs typeface="Times New Roman"/>
                <a:sym typeface="Times New Roman"/>
              </a:rPr>
              <a:t>MKTGSH0321L/S-1569792-1/13</a:t>
            </a:r>
            <a:endParaRPr kumimoji="0" sz="11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4"/>
          <p:cNvSpPr>
            <a:spLocks noChangeArrowheads="1"/>
          </p:cNvSpPr>
          <p:nvPr/>
        </p:nvSpPr>
        <p:spPr bwMode="auto">
          <a:xfrm>
            <a:off x="490863" y="1150259"/>
            <a:ext cx="7999988" cy="446156"/>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91418" tIns="0" rIns="91418" bIns="0" anchor="ctr"/>
          <a:lstStyle/>
          <a:p>
            <a:pPr defTabSz="914608">
              <a:spcBef>
                <a:spcPct val="20000"/>
              </a:spcBef>
            </a:pPr>
            <a:r>
              <a:rPr lang="pt-BR" sz="1200" b="1" i="0" strike="noStrike" cap="none" spc="0" baseline="0" dirty="0">
                <a:solidFill>
                  <a:srgbClr val="000000"/>
                </a:solidFill>
                <a:effectLst/>
                <a:latin typeface="BLK Fort"/>
                <a:ea typeface="BLK Fort"/>
                <a:cs typeface="BLK Fort"/>
              </a:rPr>
              <a:t>Desvio padrão móvel (anualizado de 3 anos) dos mercados internacionais em moeda local</a:t>
            </a:r>
          </a:p>
        </p:txBody>
      </p:sp>
      <p:sp>
        <p:nvSpPr>
          <p:cNvPr id="2" name="Slide Number Placeholder 1"/>
          <p:cNvSpPr>
            <a:spLocks noGrp="1"/>
          </p:cNvSpPr>
          <p:nvPr>
            <p:ph type="sldNum" sz="quarter" idx="13"/>
          </p:nvPr>
        </p:nvSpPr>
        <p:spPr/>
        <p:txBody>
          <a:bodyPr/>
          <a:lstStyle/>
          <a:p>
            <a:fld id="{C0531ADF-2191-45C5-9D71-08764BF86A6F}" type="slidenum">
              <a:rPr lang="en-GB" sz="800" smtClean="0"/>
              <a:t>10</a:t>
            </a:fld>
            <a:endParaRPr lang="en-GB" sz="800" dirty="0"/>
          </a:p>
        </p:txBody>
      </p:sp>
      <p:sp>
        <p:nvSpPr>
          <p:cNvPr id="5" name="Footer Placeholder 4"/>
          <p:cNvSpPr>
            <a:spLocks noGrp="1"/>
          </p:cNvSpPr>
          <p:nvPr>
            <p:ph type="ftr" sz="quarter" idx="14"/>
          </p:nvPr>
        </p:nvSpPr>
        <p:spPr>
          <a:xfrm>
            <a:off x="1783208" y="6446520"/>
            <a:ext cx="5269523" cy="411480"/>
          </a:xfrm>
        </p:spPr>
        <p:txBody>
          <a:bodyPr/>
          <a:lstStyle/>
          <a:p>
            <a:r>
              <a:rPr lang="en-US" sz="900" b="0" i="0" strike="noStrike" cap="all" spc="0" baseline="0">
                <a:solidFill>
                  <a:srgbClr val="FFFFFF"/>
                </a:solidFill>
                <a:effectLst/>
                <a:latin typeface="BLK Fort"/>
                <a:ea typeface="BLK Fort"/>
                <a:cs typeface="BLK Fort"/>
              </a:rPr>
              <a:t>FOR FINANCIAL PROFESSIONAL USE ONLY – NOT FOR PUBLIC DISTRIBUTION</a:t>
            </a:r>
            <a:endParaRPr lang="en-GB" sz="900" dirty="0"/>
          </a:p>
        </p:txBody>
      </p:sp>
      <p:sp>
        <p:nvSpPr>
          <p:cNvPr id="10" name="Title 9">
            <a:extLst>
              <a:ext uri="{FF2B5EF4-FFF2-40B4-BE49-F238E27FC236}">
                <a16:creationId xmlns:a16="http://schemas.microsoft.com/office/drawing/2014/main" id="{48E467DC-E5FD-4468-9A96-3AF9DA4D6793}"/>
              </a:ext>
            </a:extLst>
          </p:cNvPr>
          <p:cNvSpPr>
            <a:spLocks noGrp="1"/>
          </p:cNvSpPr>
          <p:nvPr>
            <p:ph type="title"/>
          </p:nvPr>
        </p:nvSpPr>
        <p:spPr/>
        <p:txBody>
          <a:bodyPr/>
          <a:lstStyle/>
          <a:p>
            <a:r>
              <a:rPr lang="pt-BR" sz="2200" b="0" i="0" strike="noStrike" cap="none" spc="0" baseline="0" dirty="0">
                <a:solidFill>
                  <a:schemeClr val="accent1"/>
                </a:solidFill>
                <a:effectLst/>
                <a:highlight>
                  <a:srgbClr val="FFFFFF"/>
                </a:highlight>
                <a:latin typeface="BLK Fort Extrabold"/>
                <a:ea typeface="BLK Fort Extrabold"/>
                <a:cs typeface="BLK Fort Extrabold"/>
              </a:rPr>
              <a:t>O risco dos mercados internacionais aumentou no curto prazo…</a:t>
            </a:r>
          </a:p>
        </p:txBody>
      </p:sp>
      <p:sp>
        <p:nvSpPr>
          <p:cNvPr id="9" name="TextBox 8">
            <a:extLst>
              <a:ext uri="{FF2B5EF4-FFF2-40B4-BE49-F238E27FC236}">
                <a16:creationId xmlns:a16="http://schemas.microsoft.com/office/drawing/2014/main" id="{741CCE9B-25FD-4D17-BC94-B7E7CABA56E5}"/>
              </a:ext>
            </a:extLst>
          </p:cNvPr>
          <p:cNvSpPr txBox="1"/>
          <p:nvPr/>
        </p:nvSpPr>
        <p:spPr>
          <a:xfrm>
            <a:off x="304799" y="6198828"/>
            <a:ext cx="8002859" cy="202882"/>
          </a:xfrm>
          <a:prstGeom prst="rect">
            <a:avLst/>
          </a:prstGeom>
          <a:noFill/>
        </p:spPr>
        <p:txBody>
          <a:bodyPr wrap="square" lIns="0" tIns="0" rIns="0" bIns="0" rtlCol="0">
            <a:noAutofit/>
          </a:bodyPr>
          <a:lstStyle/>
          <a:p>
            <a:pPr>
              <a:buClr>
                <a:schemeClr val="tx1"/>
              </a:buClr>
              <a:buSzPct val="110000"/>
            </a:pPr>
            <a:r>
              <a:rPr lang="pt-BR" sz="900" b="0" i="0" strike="noStrike" cap="none" spc="0" baseline="0" dirty="0">
                <a:solidFill>
                  <a:srgbClr val="000000"/>
                </a:solidFill>
                <a:effectLst/>
                <a:latin typeface="BLK Fort"/>
                <a:ea typeface="BLK Fort"/>
                <a:cs typeface="BLK Fort"/>
              </a:rPr>
              <a:t>Fonte: MSCI de dezembro de 2011 até </a:t>
            </a:r>
            <a:r>
              <a:rPr lang="pt-BR" sz="900" dirty="0">
                <a:solidFill>
                  <a:srgbClr val="000000"/>
                </a:solidFill>
                <a:latin typeface="BLK Fort"/>
                <a:ea typeface="BLK Fort"/>
                <a:cs typeface="BLK Fort"/>
              </a:rPr>
              <a:t>julho </a:t>
            </a:r>
            <a:r>
              <a:rPr lang="pt-BR" sz="900" b="0" i="0" strike="noStrike" cap="none" spc="0" baseline="0" dirty="0">
                <a:solidFill>
                  <a:srgbClr val="000000"/>
                </a:solidFill>
                <a:effectLst/>
                <a:latin typeface="BLK Fort"/>
                <a:ea typeface="BLK Fort"/>
                <a:cs typeface="BLK Fort"/>
              </a:rPr>
              <a:t>de 2022, MPI Stylus em moeda local.</a:t>
            </a:r>
          </a:p>
        </p:txBody>
      </p:sp>
      <p:pic>
        <p:nvPicPr>
          <p:cNvPr id="12" name="Picture 11">
            <a:extLst>
              <a:ext uri="{FF2B5EF4-FFF2-40B4-BE49-F238E27FC236}">
                <a16:creationId xmlns:a16="http://schemas.microsoft.com/office/drawing/2014/main" id="{925BE630-DFA9-4357-BF33-810A30E55E7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16763" y="1596415"/>
            <a:ext cx="8274837" cy="515066"/>
          </a:xfrm>
          <a:prstGeom prst="rect">
            <a:avLst/>
          </a:prstGeom>
        </p:spPr>
      </p:pic>
      <p:pic>
        <p:nvPicPr>
          <p:cNvPr id="7" name="Picture 6">
            <a:extLst>
              <a:ext uri="{FF2B5EF4-FFF2-40B4-BE49-F238E27FC236}">
                <a16:creationId xmlns:a16="http://schemas.microsoft.com/office/drawing/2014/main" id="{BDDA9F59-4285-48A5-8560-FBA37BC6C28D}"/>
              </a:ext>
            </a:extLst>
          </p:cNvPr>
          <p:cNvPicPr>
            <a:picLocks noChangeAspect="1"/>
          </p:cNvPicPr>
          <p:nvPr/>
        </p:nvPicPr>
        <p:blipFill rotWithShape="1">
          <a:blip r:embed="rId4"/>
          <a:srcRect t="8099" b="27274"/>
          <a:stretch/>
        </p:blipFill>
        <p:spPr>
          <a:xfrm>
            <a:off x="447614" y="1944296"/>
            <a:ext cx="8437658" cy="3548281"/>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ADMASTER-STAMP!LATAMM0822L/S-2354017-4/34</a:t>
            </a:r>
          </a:p>
        </p:txBody>
      </p:sp>
      <p:sp>
        <p:nvSpPr>
          <p:cNvPr id="4" name="TextBox 4"/>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LATAMM0822L/S-2354017-4/34</a:t>
            </a:r>
            <a:endParaRPr lang="en-US"/>
          </a:p>
        </p:txBody>
      </p:sp>
    </p:spTree>
    <p:extLst>
      <p:ext uri="{BB962C8B-B14F-4D97-AF65-F5344CB8AC3E}">
        <p14:creationId xmlns:p14="http://schemas.microsoft.com/office/powerpoint/2010/main" val="295760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C0531ADF-2191-45C5-9D71-08764BF86A6F}" type="slidenum">
              <a:rPr lang="en-GB" sz="800" smtClean="0"/>
              <a:t>11</a:t>
            </a:fld>
            <a:endParaRPr lang="en-GB" sz="800" dirty="0"/>
          </a:p>
        </p:txBody>
      </p:sp>
      <p:sp>
        <p:nvSpPr>
          <p:cNvPr id="6" name="Footer Placeholder 5"/>
          <p:cNvSpPr>
            <a:spLocks noGrp="1"/>
          </p:cNvSpPr>
          <p:nvPr>
            <p:ph type="ftr" sz="quarter" idx="14"/>
          </p:nvPr>
        </p:nvSpPr>
        <p:spPr>
          <a:xfrm>
            <a:off x="1698539" y="6446520"/>
            <a:ext cx="5509846" cy="411480"/>
          </a:xfrm>
        </p:spPr>
        <p:txBody>
          <a:bodyPr/>
          <a:lstStyle/>
          <a:p>
            <a:r>
              <a:rPr lang="en-US" sz="900" b="0" i="0" strike="noStrike" cap="all" spc="0" baseline="0">
                <a:solidFill>
                  <a:srgbClr val="FFFFFF"/>
                </a:solidFill>
                <a:effectLst/>
                <a:latin typeface="BLK Fort"/>
                <a:ea typeface="BLK Fort"/>
                <a:cs typeface="BLK Fort"/>
              </a:rPr>
              <a:t>FOR FINANCIAL PROFESSIONAL USE ONLY – NOT FOR PUBLIC DISTRIBUTION</a:t>
            </a:r>
            <a:endParaRPr lang="en-GB" sz="900" dirty="0"/>
          </a:p>
        </p:txBody>
      </p:sp>
      <p:sp>
        <p:nvSpPr>
          <p:cNvPr id="737282" name="Rectangle 2"/>
          <p:cNvSpPr>
            <a:spLocks noGrp="1" noChangeArrowheads="1"/>
          </p:cNvSpPr>
          <p:nvPr>
            <p:ph type="title"/>
          </p:nvPr>
        </p:nvSpPr>
        <p:spPr>
          <a:xfrm>
            <a:off x="304799" y="456290"/>
            <a:ext cx="8455914" cy="603179"/>
          </a:xfrm>
        </p:spPr>
        <p:txBody>
          <a:bodyPr/>
          <a:lstStyle/>
          <a:p>
            <a:r>
              <a:rPr lang="pt-BR" sz="2200" b="0" i="0" strike="noStrike" cap="none" spc="0" baseline="0" dirty="0">
                <a:solidFill>
                  <a:schemeClr val="accent1"/>
                </a:solidFill>
                <a:effectLst/>
                <a:highlight>
                  <a:srgbClr val="FFFFFF"/>
                </a:highlight>
                <a:latin typeface="BLK Fort Extrabold"/>
                <a:ea typeface="BLK Fort Extrabold"/>
                <a:cs typeface="BLK Fort Extrabold"/>
              </a:rPr>
              <a:t>…porém ainda está abaixo do risco da bolsa brasileira</a:t>
            </a:r>
          </a:p>
        </p:txBody>
      </p:sp>
      <p:sp>
        <p:nvSpPr>
          <p:cNvPr id="9" name="Rectangle 4"/>
          <p:cNvSpPr>
            <a:spLocks noChangeArrowheads="1"/>
          </p:cNvSpPr>
          <p:nvPr/>
        </p:nvSpPr>
        <p:spPr bwMode="auto">
          <a:xfrm>
            <a:off x="453468" y="814547"/>
            <a:ext cx="7999988" cy="42922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91418" tIns="0" rIns="91418" bIns="0" anchor="ctr"/>
          <a:lstStyle/>
          <a:p>
            <a:pPr defTabSz="914608">
              <a:spcBef>
                <a:spcPct val="20000"/>
              </a:spcBef>
            </a:pPr>
            <a:r>
              <a:rPr lang="pt-BR" sz="1200" b="1" i="0" strike="noStrike" cap="none" spc="0" baseline="0" dirty="0">
                <a:solidFill>
                  <a:srgbClr val="000000"/>
                </a:solidFill>
                <a:effectLst/>
                <a:latin typeface="BLK Fort"/>
                <a:ea typeface="BLK Fort"/>
                <a:cs typeface="BLK Fort"/>
              </a:rPr>
              <a:t>Desvio padrão móvel (anualizado de 3 anos) dos mercados internacionais em moeda local</a:t>
            </a:r>
          </a:p>
        </p:txBody>
      </p:sp>
      <p:pic>
        <p:nvPicPr>
          <p:cNvPr id="13" name="Picture 12">
            <a:extLst>
              <a:ext uri="{FF2B5EF4-FFF2-40B4-BE49-F238E27FC236}">
                <a16:creationId xmlns:a16="http://schemas.microsoft.com/office/drawing/2014/main" id="{88B45FD7-4109-492B-BBCC-1975159B62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82213" y="1360851"/>
            <a:ext cx="8274837" cy="515066"/>
          </a:xfrm>
          <a:prstGeom prst="rect">
            <a:avLst/>
          </a:prstGeom>
        </p:spPr>
      </p:pic>
      <p:pic>
        <p:nvPicPr>
          <p:cNvPr id="4" name="Picture 3">
            <a:extLst>
              <a:ext uri="{FF2B5EF4-FFF2-40B4-BE49-F238E27FC236}">
                <a16:creationId xmlns:a16="http://schemas.microsoft.com/office/drawing/2014/main" id="{B07A0026-EBB5-4AA0-B08E-DFDD3D51E213}"/>
              </a:ext>
            </a:extLst>
          </p:cNvPr>
          <p:cNvPicPr>
            <a:picLocks noChangeAspect="1"/>
          </p:cNvPicPr>
          <p:nvPr/>
        </p:nvPicPr>
        <p:blipFill rotWithShape="1">
          <a:blip r:embed="rId4"/>
          <a:srcRect t="6901" b="24780"/>
          <a:stretch/>
        </p:blipFill>
        <p:spPr>
          <a:xfrm>
            <a:off x="357357" y="1870965"/>
            <a:ext cx="8455915" cy="3759107"/>
          </a:xfrm>
          <a:prstGeom prst="rect">
            <a:avLst/>
          </a:prstGeom>
        </p:spPr>
      </p:pic>
      <p:sp>
        <p:nvSpPr>
          <p:cNvPr id="14" name="TextBox 13">
            <a:extLst>
              <a:ext uri="{FF2B5EF4-FFF2-40B4-BE49-F238E27FC236}">
                <a16:creationId xmlns:a16="http://schemas.microsoft.com/office/drawing/2014/main" id="{9C040637-1A29-433A-99D6-595A42B9798F}"/>
              </a:ext>
            </a:extLst>
          </p:cNvPr>
          <p:cNvSpPr txBox="1"/>
          <p:nvPr/>
        </p:nvSpPr>
        <p:spPr>
          <a:xfrm>
            <a:off x="304799" y="6198828"/>
            <a:ext cx="8002859" cy="202882"/>
          </a:xfrm>
          <a:prstGeom prst="rect">
            <a:avLst/>
          </a:prstGeom>
          <a:noFill/>
        </p:spPr>
        <p:txBody>
          <a:bodyPr wrap="square" lIns="0" tIns="0" rIns="0" bIns="0" rtlCol="0">
            <a:noAutofit/>
          </a:bodyPr>
          <a:lstStyle/>
          <a:p>
            <a:pPr>
              <a:buClr>
                <a:schemeClr val="tx1"/>
              </a:buClr>
              <a:buSzPct val="110000"/>
            </a:pPr>
            <a:r>
              <a:rPr lang="pt-BR" sz="900" b="0" i="0" strike="noStrike" cap="none" spc="0" baseline="0" dirty="0">
                <a:solidFill>
                  <a:srgbClr val="000000"/>
                </a:solidFill>
                <a:effectLst/>
                <a:latin typeface="BLK Fort"/>
                <a:ea typeface="BLK Fort"/>
                <a:cs typeface="BLK Fort"/>
              </a:rPr>
              <a:t>Fonte: MSCI de dezembro de 2011 até </a:t>
            </a:r>
            <a:r>
              <a:rPr lang="pt-BR" sz="900" dirty="0">
                <a:solidFill>
                  <a:srgbClr val="000000"/>
                </a:solidFill>
                <a:latin typeface="BLK Fort"/>
                <a:ea typeface="BLK Fort"/>
                <a:cs typeface="BLK Fort"/>
              </a:rPr>
              <a:t>julho </a:t>
            </a:r>
            <a:r>
              <a:rPr lang="pt-BR" sz="900" b="0" i="0" strike="noStrike" cap="none" spc="0" baseline="0" dirty="0">
                <a:solidFill>
                  <a:srgbClr val="000000"/>
                </a:solidFill>
                <a:effectLst/>
                <a:latin typeface="BLK Fort"/>
                <a:ea typeface="BLK Fort"/>
                <a:cs typeface="BLK Fort"/>
              </a:rPr>
              <a:t>de 2022, MPI Stylus em moeda local.</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ADMASTER-STAMP!LATAMM0822L/S-2354017-5/34</a:t>
            </a:r>
          </a:p>
        </p:txBody>
      </p:sp>
      <p:sp>
        <p:nvSpPr>
          <p:cNvPr id="5" name="TextBox 5"/>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LATAMM0822L/S-2354017-5/34</a:t>
            </a:r>
            <a:endParaRPr lang="en-US"/>
          </a:p>
        </p:txBody>
      </p:sp>
    </p:spTree>
    <p:extLst>
      <p:ext uri="{BB962C8B-B14F-4D97-AF65-F5344CB8AC3E}">
        <p14:creationId xmlns:p14="http://schemas.microsoft.com/office/powerpoint/2010/main" val="381439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88A935-A99D-DA42-B27A-061ED46F63AB}"/>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31ADF-2191-45C5-9D71-08764BF86A6F}" type="slidenum">
              <a:rPr kumimoji="0" lang="en-US" sz="800" b="0" i="0" u="none" strike="noStrike" kern="1200" cap="none" spc="0" normalizeH="0" baseline="0" noProof="0" smtClean="0">
                <a:ln>
                  <a:noFill/>
                </a:ln>
                <a:solidFill>
                  <a:srgbClr val="FFFFFF"/>
                </a:solidFill>
                <a:effectLst/>
                <a:uLnTx/>
                <a:uFillTx/>
                <a:latin typeface="BLK For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FFFFFF"/>
              </a:solidFill>
              <a:effectLst/>
              <a:uLnTx/>
              <a:uFillTx/>
              <a:latin typeface="BLK Fort"/>
              <a:ea typeface="+mn-ea"/>
              <a:cs typeface="+mn-cs"/>
            </a:endParaRPr>
          </a:p>
        </p:txBody>
      </p:sp>
      <p:sp>
        <p:nvSpPr>
          <p:cNvPr id="10" name="Title 9">
            <a:extLst>
              <a:ext uri="{FF2B5EF4-FFF2-40B4-BE49-F238E27FC236}">
                <a16:creationId xmlns:a16="http://schemas.microsoft.com/office/drawing/2014/main" id="{42457E26-34A2-4F53-B7AE-BEEBAEA38D44}"/>
              </a:ext>
            </a:extLst>
          </p:cNvPr>
          <p:cNvSpPr>
            <a:spLocks noGrp="1"/>
          </p:cNvSpPr>
          <p:nvPr>
            <p:ph type="title"/>
          </p:nvPr>
        </p:nvSpPr>
        <p:spPr/>
        <p:txBody>
          <a:bodyPr/>
          <a:lstStyle/>
          <a:p>
            <a:r>
              <a:rPr lang="pt-BR" sz="2200" dirty="0">
                <a:solidFill>
                  <a:schemeClr val="accent1"/>
                </a:solidFill>
                <a:ea typeface="BLK Fort Extrabold"/>
                <a:cs typeface="BLK Fort Extrabold"/>
              </a:rPr>
              <a:t>Por que a diversificação internacional é mais relevante do que nunca?</a:t>
            </a:r>
            <a:endParaRPr lang="pt-BR" sz="2200" b="0" i="0" strike="noStrike" cap="none" spc="0" baseline="0" dirty="0">
              <a:solidFill>
                <a:schemeClr val="accent1"/>
              </a:solidFill>
              <a:effectLst/>
              <a:latin typeface="BLK Fort Extrabold"/>
              <a:ea typeface="BLK Fort Extrabold"/>
              <a:cs typeface="BLK Fort Extrabold"/>
            </a:endParaRPr>
          </a:p>
        </p:txBody>
      </p:sp>
      <p:sp>
        <p:nvSpPr>
          <p:cNvPr id="11" name="Text Placeholder 10">
            <a:extLst>
              <a:ext uri="{FF2B5EF4-FFF2-40B4-BE49-F238E27FC236}">
                <a16:creationId xmlns:a16="http://schemas.microsoft.com/office/drawing/2014/main" id="{94646FE1-0CB1-4F8F-B4B2-3CCC00F067C8}"/>
              </a:ext>
            </a:extLst>
          </p:cNvPr>
          <p:cNvSpPr>
            <a:spLocks noGrp="1"/>
          </p:cNvSpPr>
          <p:nvPr>
            <p:ph type="body" sz="quarter" idx="15"/>
          </p:nvPr>
        </p:nvSpPr>
        <p:spPr>
          <a:xfrm>
            <a:off x="318641" y="873450"/>
            <a:ext cx="8455914" cy="4846320"/>
          </a:xfrm>
        </p:spPr>
        <p:txBody>
          <a:bodyPr/>
          <a:lstStyle/>
          <a:p>
            <a:pPr marL="685800" lvl="1" indent="-342900" algn="just">
              <a:lnSpc>
                <a:spcPct val="150000"/>
              </a:lnSpc>
              <a:buFont typeface="+mj-lt"/>
              <a:buAutoNum type="arabicPeriod"/>
            </a:pPr>
            <a:r>
              <a:rPr lang="pt-BR" sz="1800" b="1" dirty="0">
                <a:solidFill>
                  <a:schemeClr val="accent1"/>
                </a:solidFill>
                <a:latin typeface="BLK Fort" panose="020B0503030202060203" pitchFamily="34" charset="0"/>
              </a:rPr>
              <a:t>Maior diversificação internacional através de BDR de </a:t>
            </a:r>
            <a:r>
              <a:rPr lang="pt-BR" sz="1800" b="1" dirty="0" err="1">
                <a:solidFill>
                  <a:schemeClr val="accent1"/>
                </a:solidFill>
                <a:latin typeface="BLK Fort" panose="020B0503030202060203" pitchFamily="34" charset="0"/>
              </a:rPr>
              <a:t>ETFs</a:t>
            </a:r>
            <a:endParaRPr lang="pt-BR" sz="1800" b="1" dirty="0">
              <a:solidFill>
                <a:schemeClr val="accent1"/>
              </a:solidFill>
              <a:latin typeface="BLK Fort" panose="020B0503030202060203" pitchFamily="34" charset="0"/>
            </a:endParaRPr>
          </a:p>
          <a:p>
            <a:pPr marL="514350" lvl="1" indent="-171450" algn="just">
              <a:lnSpc>
                <a:spcPct val="150000"/>
              </a:lnSpc>
              <a:buFont typeface="Wingdings" panose="05000000000000000000" pitchFamily="2" charset="2"/>
              <a:buChar char="ü"/>
            </a:pPr>
            <a:r>
              <a:rPr lang="pt-BR" sz="1200" b="1" dirty="0">
                <a:latin typeface="BLK Fort" panose="020B0503030202060203" pitchFamily="34" charset="0"/>
              </a:rPr>
              <a:t>Historicamente a bolsa brasileira sofre com maior volatilidade em momentos de crise globais do que os mercados internacionais;</a:t>
            </a:r>
          </a:p>
          <a:p>
            <a:pPr marL="514350" lvl="1" indent="-171450" algn="just">
              <a:lnSpc>
                <a:spcPct val="150000"/>
              </a:lnSpc>
              <a:buFont typeface="Wingdings" panose="05000000000000000000" pitchFamily="2" charset="2"/>
              <a:buChar char="ü"/>
            </a:pPr>
            <a:r>
              <a:rPr lang="pt-BR" sz="1200" b="1" dirty="0" err="1">
                <a:latin typeface="BLK Fort" panose="020B0503030202060203" pitchFamily="34" charset="0"/>
              </a:rPr>
              <a:t>BDRs</a:t>
            </a:r>
            <a:r>
              <a:rPr lang="pt-BR" sz="1200" b="1" dirty="0">
                <a:latin typeface="BLK Fort" panose="020B0503030202060203" pitchFamily="34" charset="0"/>
              </a:rPr>
              <a:t> de ETF são classificados pela PREVIC no segmento de </a:t>
            </a:r>
            <a:r>
              <a:rPr lang="pt-BR" sz="1200" b="1" u="sng" dirty="0">
                <a:latin typeface="BLK Fort" panose="020B0503030202060203" pitchFamily="34" charset="0"/>
              </a:rPr>
              <a:t>renda variável</a:t>
            </a:r>
            <a:r>
              <a:rPr lang="pt-BR" sz="1200" b="1" dirty="0">
                <a:latin typeface="BLK Fort" panose="020B0503030202060203" pitchFamily="34" charset="0"/>
              </a:rPr>
              <a:t>, para fins da Res. CMN 4.994;</a:t>
            </a:r>
          </a:p>
          <a:p>
            <a:pPr marL="514350" lvl="1" indent="-171450">
              <a:lnSpc>
                <a:spcPct val="150000"/>
              </a:lnSpc>
              <a:buFont typeface="Wingdings" panose="05000000000000000000" pitchFamily="2" charset="2"/>
              <a:buChar char="ü"/>
            </a:pPr>
            <a:r>
              <a:rPr lang="pt-BR" sz="1200" b="1" dirty="0">
                <a:latin typeface="BLK Fort" panose="020B0503030202060203" pitchFamily="34" charset="0"/>
              </a:rPr>
              <a:t>BDRs de ETFs permitem uma maior diversificação de risco se comparado com a maioria dos fundos que se baseiam na seleção individual de ações (</a:t>
            </a:r>
            <a:r>
              <a:rPr lang="pt-BR" sz="1200" b="1" i="1" dirty="0">
                <a:latin typeface="BLK Fort" panose="020B0503030202060203" pitchFamily="34" charset="0"/>
              </a:rPr>
              <a:t>stock picking);</a:t>
            </a:r>
            <a:endParaRPr lang="pt-BR" sz="1200" b="1" dirty="0">
              <a:latin typeface="BLK Fort" panose="020B0503030202060203" pitchFamily="34" charset="0"/>
            </a:endParaRPr>
          </a:p>
          <a:p>
            <a:pPr marL="514350" lvl="1" indent="-171450" algn="just">
              <a:lnSpc>
                <a:spcPct val="150000"/>
              </a:lnSpc>
              <a:buFont typeface="Wingdings" panose="05000000000000000000" pitchFamily="2" charset="2"/>
              <a:buChar char="ü"/>
            </a:pPr>
            <a:r>
              <a:rPr lang="pt-BR" sz="1200" b="1" dirty="0">
                <a:latin typeface="BLK Fort" panose="020B0503030202060203" pitchFamily="34" charset="0"/>
              </a:rPr>
              <a:t>A exposição de carteiras locais a investimentos internacionais tem o potencial de:</a:t>
            </a:r>
          </a:p>
        </p:txBody>
      </p:sp>
      <p:grpSp>
        <p:nvGrpSpPr>
          <p:cNvPr id="14" name="Group 13">
            <a:extLst>
              <a:ext uri="{FF2B5EF4-FFF2-40B4-BE49-F238E27FC236}">
                <a16:creationId xmlns:a16="http://schemas.microsoft.com/office/drawing/2014/main" id="{1DCE0ABD-A2D4-CF4F-A5AC-8BDC708AE718}"/>
              </a:ext>
            </a:extLst>
          </p:cNvPr>
          <p:cNvGrpSpPr/>
          <p:nvPr/>
        </p:nvGrpSpPr>
        <p:grpSpPr>
          <a:xfrm>
            <a:off x="1006409" y="3198422"/>
            <a:ext cx="2194560" cy="2950332"/>
            <a:chOff x="1006409" y="2205494"/>
            <a:chExt cx="2194560" cy="2950332"/>
          </a:xfrm>
        </p:grpSpPr>
        <p:sp>
          <p:nvSpPr>
            <p:cNvPr id="4" name="#1">
              <a:extLst>
                <a:ext uri="{FF2B5EF4-FFF2-40B4-BE49-F238E27FC236}">
                  <a16:creationId xmlns:a16="http://schemas.microsoft.com/office/drawing/2014/main" id="{CC2A2F12-EDBD-5E41-B6A4-8D0896121345}"/>
                </a:ext>
              </a:extLst>
            </p:cNvPr>
            <p:cNvSpPr>
              <a:spLocks noChangeAspect="1"/>
            </p:cNvSpPr>
            <p:nvPr/>
          </p:nvSpPr>
          <p:spPr>
            <a:xfrm>
              <a:off x="1456393" y="2205494"/>
              <a:ext cx="1188720" cy="1188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pt-BR" sz="6000" b="1" i="0" u="none" strike="noStrike" kern="1200" cap="none" spc="0" normalizeH="0" baseline="0" noProof="0" dirty="0">
                  <a:ln>
                    <a:noFill/>
                  </a:ln>
                  <a:solidFill>
                    <a:srgbClr val="000000"/>
                  </a:solidFill>
                  <a:effectLst/>
                  <a:uLnTx/>
                  <a:uFillTx/>
                  <a:latin typeface="BLK Fort Extrabold"/>
                  <a:ea typeface="BLK Fort Extrabold"/>
                  <a:cs typeface="BLK Fort Extrabold"/>
                </a:rPr>
                <a:t>1</a:t>
              </a:r>
            </a:p>
          </p:txBody>
        </p:sp>
        <p:sp>
          <p:nvSpPr>
            <p:cNvPr id="7" name="TextBox 6">
              <a:extLst>
                <a:ext uri="{FF2B5EF4-FFF2-40B4-BE49-F238E27FC236}">
                  <a16:creationId xmlns:a16="http://schemas.microsoft.com/office/drawing/2014/main" id="{E5908634-7E0C-5E46-8C92-59636E83BB56}"/>
                </a:ext>
              </a:extLst>
            </p:cNvPr>
            <p:cNvSpPr txBox="1"/>
            <p:nvPr/>
          </p:nvSpPr>
          <p:spPr>
            <a:xfrm>
              <a:off x="1006409" y="3441326"/>
              <a:ext cx="2194560" cy="17145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
                  <a:srgbClr val="000000"/>
                </a:buClr>
                <a:buSzPct val="110000"/>
                <a:buFontTx/>
                <a:buNone/>
                <a:tabLst/>
                <a:defRPr/>
              </a:pPr>
              <a:r>
                <a:rPr kumimoji="0" lang="pt-BR" sz="1400" b="1" i="0" u="none" strike="noStrike" kern="1200" cap="none" spc="0" normalizeH="0" baseline="0" noProof="0" dirty="0">
                  <a:ln>
                    <a:noFill/>
                  </a:ln>
                  <a:solidFill>
                    <a:srgbClr val="000000"/>
                  </a:solidFill>
                  <a:effectLst/>
                  <a:uLnTx/>
                  <a:uFillTx/>
                  <a:latin typeface="BLK Fort Extrabold"/>
                  <a:ea typeface="BLK Fort Extrabold"/>
                  <a:cs typeface="BLK Fort Extrabold"/>
                </a:rPr>
                <a:t>melhorar o desempenho ajustado ao risco</a:t>
              </a:r>
            </a:p>
          </p:txBody>
        </p:sp>
      </p:grpSp>
      <p:grpSp>
        <p:nvGrpSpPr>
          <p:cNvPr id="15" name="Group 14">
            <a:extLst>
              <a:ext uri="{FF2B5EF4-FFF2-40B4-BE49-F238E27FC236}">
                <a16:creationId xmlns:a16="http://schemas.microsoft.com/office/drawing/2014/main" id="{FD5F5790-EBC4-4A44-B623-08510A17D256}"/>
              </a:ext>
            </a:extLst>
          </p:cNvPr>
          <p:cNvGrpSpPr/>
          <p:nvPr/>
        </p:nvGrpSpPr>
        <p:grpSpPr>
          <a:xfrm>
            <a:off x="3474720" y="3175095"/>
            <a:ext cx="2194560" cy="2947532"/>
            <a:chOff x="3474720" y="2208294"/>
            <a:chExt cx="2194560" cy="2947532"/>
          </a:xfrm>
        </p:grpSpPr>
        <p:sp>
          <p:nvSpPr>
            <p:cNvPr id="5" name="#2">
              <a:extLst>
                <a:ext uri="{FF2B5EF4-FFF2-40B4-BE49-F238E27FC236}">
                  <a16:creationId xmlns:a16="http://schemas.microsoft.com/office/drawing/2014/main" id="{30E9CE13-0B4A-1D40-ACC8-B65390EE9194}"/>
                </a:ext>
              </a:extLst>
            </p:cNvPr>
            <p:cNvSpPr>
              <a:spLocks noChangeAspect="1"/>
            </p:cNvSpPr>
            <p:nvPr/>
          </p:nvSpPr>
          <p:spPr>
            <a:xfrm>
              <a:off x="3905534" y="2208294"/>
              <a:ext cx="1188720" cy="1188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pt-BR" sz="6000" b="1" i="0" u="none" strike="noStrike" kern="1200" cap="none" spc="0" normalizeH="0" baseline="0" noProof="0" dirty="0">
                  <a:ln>
                    <a:noFill/>
                  </a:ln>
                  <a:solidFill>
                    <a:srgbClr val="000000"/>
                  </a:solidFill>
                  <a:effectLst/>
                  <a:uLnTx/>
                  <a:uFillTx/>
                  <a:latin typeface="BLK Fort Extrabold"/>
                  <a:ea typeface="BLK Fort Extrabold"/>
                  <a:cs typeface="BLK Fort Extrabold"/>
                </a:rPr>
                <a:t>2</a:t>
              </a:r>
            </a:p>
          </p:txBody>
        </p:sp>
        <p:sp>
          <p:nvSpPr>
            <p:cNvPr id="8" name="TextBox 7">
              <a:extLst>
                <a:ext uri="{FF2B5EF4-FFF2-40B4-BE49-F238E27FC236}">
                  <a16:creationId xmlns:a16="http://schemas.microsoft.com/office/drawing/2014/main" id="{A7C4C29F-D7D5-1E47-A81C-3A9EC97DE3D5}"/>
                </a:ext>
              </a:extLst>
            </p:cNvPr>
            <p:cNvSpPr txBox="1"/>
            <p:nvPr/>
          </p:nvSpPr>
          <p:spPr>
            <a:xfrm>
              <a:off x="3474720" y="3441326"/>
              <a:ext cx="2194560" cy="17145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
                  <a:srgbClr val="000000"/>
                </a:buClr>
                <a:buSzPct val="110000"/>
                <a:buFontTx/>
                <a:buNone/>
                <a:tabLst/>
                <a:defRPr/>
              </a:pPr>
              <a:r>
                <a:rPr kumimoji="0" lang="pt-BR" sz="1400" b="1" i="0" u="none" strike="noStrike" kern="1200" cap="none" spc="0" normalizeH="0" baseline="0" noProof="0" dirty="0">
                  <a:ln>
                    <a:noFill/>
                  </a:ln>
                  <a:solidFill>
                    <a:srgbClr val="000000"/>
                  </a:solidFill>
                  <a:effectLst/>
                  <a:uLnTx/>
                  <a:uFillTx/>
                  <a:latin typeface="BLK Fort Extrabold"/>
                  <a:ea typeface="BLK Fort Extrabold"/>
                  <a:cs typeface="BLK Fort Extrabold"/>
                </a:rPr>
                <a:t>reduzir o risco devido aos vários benefícios da diversificação</a:t>
              </a:r>
            </a:p>
          </p:txBody>
        </p:sp>
      </p:grpSp>
      <p:grpSp>
        <p:nvGrpSpPr>
          <p:cNvPr id="16" name="Group 15">
            <a:extLst>
              <a:ext uri="{FF2B5EF4-FFF2-40B4-BE49-F238E27FC236}">
                <a16:creationId xmlns:a16="http://schemas.microsoft.com/office/drawing/2014/main" id="{53EAAB01-0B09-1D46-B9F6-C4FE2D6A126E}"/>
              </a:ext>
            </a:extLst>
          </p:cNvPr>
          <p:cNvGrpSpPr/>
          <p:nvPr/>
        </p:nvGrpSpPr>
        <p:grpSpPr>
          <a:xfrm>
            <a:off x="5943031" y="3181406"/>
            <a:ext cx="2194560" cy="2941221"/>
            <a:chOff x="5943031" y="2214605"/>
            <a:chExt cx="2194560" cy="2941221"/>
          </a:xfrm>
        </p:grpSpPr>
        <p:sp>
          <p:nvSpPr>
            <p:cNvPr id="6" name="#3">
              <a:extLst>
                <a:ext uri="{FF2B5EF4-FFF2-40B4-BE49-F238E27FC236}">
                  <a16:creationId xmlns:a16="http://schemas.microsoft.com/office/drawing/2014/main" id="{4B7A58BF-688A-4848-BC83-66F7302BAA16}"/>
                </a:ext>
              </a:extLst>
            </p:cNvPr>
            <p:cNvSpPr>
              <a:spLocks noChangeAspect="1"/>
            </p:cNvSpPr>
            <p:nvPr/>
          </p:nvSpPr>
          <p:spPr>
            <a:xfrm>
              <a:off x="6426377" y="2214605"/>
              <a:ext cx="1188720" cy="1188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pt-BR" sz="6000" b="1" i="0" u="none" strike="noStrike" kern="1200" cap="none" spc="0" normalizeH="0" baseline="0" noProof="0" dirty="0">
                  <a:ln>
                    <a:noFill/>
                  </a:ln>
                  <a:solidFill>
                    <a:srgbClr val="000000"/>
                  </a:solidFill>
                  <a:effectLst/>
                  <a:uLnTx/>
                  <a:uFillTx/>
                  <a:latin typeface="BLK Fort Extrabold"/>
                  <a:ea typeface="BLK Fort Extrabold"/>
                  <a:cs typeface="BLK Fort Extrabold"/>
                </a:rPr>
                <a:t>3</a:t>
              </a:r>
            </a:p>
          </p:txBody>
        </p:sp>
        <p:sp>
          <p:nvSpPr>
            <p:cNvPr id="9" name="TextBox 8">
              <a:extLst>
                <a:ext uri="{FF2B5EF4-FFF2-40B4-BE49-F238E27FC236}">
                  <a16:creationId xmlns:a16="http://schemas.microsoft.com/office/drawing/2014/main" id="{C2453E12-0E9A-DD4C-B3ED-87EF11693E44}"/>
                </a:ext>
              </a:extLst>
            </p:cNvPr>
            <p:cNvSpPr txBox="1"/>
            <p:nvPr/>
          </p:nvSpPr>
          <p:spPr>
            <a:xfrm>
              <a:off x="5943031" y="3441326"/>
              <a:ext cx="2194560" cy="17145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
                  <a:srgbClr val="000000"/>
                </a:buClr>
                <a:buSzPct val="110000"/>
                <a:buFontTx/>
                <a:buNone/>
                <a:tabLst/>
                <a:defRPr/>
              </a:pPr>
              <a:r>
                <a:rPr kumimoji="0" lang="pt-BR" sz="1400" b="1" i="0" u="none" strike="noStrike" kern="1200" cap="none" spc="0" normalizeH="0" baseline="0" noProof="0" dirty="0">
                  <a:ln>
                    <a:noFill/>
                  </a:ln>
                  <a:solidFill>
                    <a:srgbClr val="000000"/>
                  </a:solidFill>
                  <a:effectLst/>
                  <a:uLnTx/>
                  <a:uFillTx/>
                  <a:latin typeface="BLK Fort Extrabold"/>
                  <a:ea typeface="BLK Fort Extrabold"/>
                  <a:cs typeface="BLK Fort Extrabold"/>
                </a:rPr>
                <a:t>reduzir o impacto negativo dos cenários de estresse locais</a:t>
              </a:r>
            </a:p>
          </p:txBody>
        </p: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309" y="5076679"/>
            <a:ext cx="1097280" cy="109728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620" y="5007012"/>
            <a:ext cx="1280160" cy="128016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817" y="5112994"/>
            <a:ext cx="1005840" cy="1005840"/>
          </a:xfrm>
          <a:prstGeom prst="rect">
            <a:avLst/>
          </a:prstGeom>
        </p:spPr>
      </p:pic>
      <p:sp>
        <p:nvSpPr>
          <p:cNvPr id="12" name="Oval 11">
            <a:extLst>
              <a:ext uri="{FF2B5EF4-FFF2-40B4-BE49-F238E27FC236}">
                <a16:creationId xmlns:a16="http://schemas.microsoft.com/office/drawing/2014/main" id="{1265B11D-EAEE-47CE-A074-F989985DE1E7}"/>
              </a:ext>
            </a:extLst>
          </p:cNvPr>
          <p:cNvSpPr/>
          <p:nvPr/>
        </p:nvSpPr>
        <p:spPr>
          <a:xfrm>
            <a:off x="88060" y="1165284"/>
            <a:ext cx="137160" cy="137160"/>
          </a:xfrm>
          <a:prstGeom prst="ellipse">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21" name="Oval 20">
            <a:extLst>
              <a:ext uri="{FF2B5EF4-FFF2-40B4-BE49-F238E27FC236}">
                <a16:creationId xmlns:a16="http://schemas.microsoft.com/office/drawing/2014/main" id="{BDFF2FD2-90EC-4BD0-9B01-C4C41E3E8C1B}"/>
              </a:ext>
            </a:extLst>
          </p:cNvPr>
          <p:cNvSpPr/>
          <p:nvPr/>
        </p:nvSpPr>
        <p:spPr>
          <a:xfrm>
            <a:off x="86635" y="1659513"/>
            <a:ext cx="137160" cy="137160"/>
          </a:xfrm>
          <a:prstGeom prst="ellipse">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22" name="Oval 21">
            <a:extLst>
              <a:ext uri="{FF2B5EF4-FFF2-40B4-BE49-F238E27FC236}">
                <a16:creationId xmlns:a16="http://schemas.microsoft.com/office/drawing/2014/main" id="{163C8FF2-8990-4CBD-88E0-8C39D52279A3}"/>
              </a:ext>
            </a:extLst>
          </p:cNvPr>
          <p:cNvSpPr/>
          <p:nvPr/>
        </p:nvSpPr>
        <p:spPr>
          <a:xfrm>
            <a:off x="85210" y="1965730"/>
            <a:ext cx="137160" cy="137160"/>
          </a:xfrm>
          <a:prstGeom prst="ellipse">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25" name="Oval 24">
            <a:extLst>
              <a:ext uri="{FF2B5EF4-FFF2-40B4-BE49-F238E27FC236}">
                <a16:creationId xmlns:a16="http://schemas.microsoft.com/office/drawing/2014/main" id="{060134D9-4DCA-4A71-B0F8-45A484590A48}"/>
              </a:ext>
            </a:extLst>
          </p:cNvPr>
          <p:cNvSpPr/>
          <p:nvPr/>
        </p:nvSpPr>
        <p:spPr>
          <a:xfrm>
            <a:off x="83785" y="2887250"/>
            <a:ext cx="137160" cy="137160"/>
          </a:xfrm>
          <a:prstGeom prst="ellipse">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13" name="Rectangle 12">
            <a:extLst>
              <a:ext uri="{FF2B5EF4-FFF2-40B4-BE49-F238E27FC236}">
                <a16:creationId xmlns:a16="http://schemas.microsoft.com/office/drawing/2014/main" id="{18D24420-E0DD-4EC9-8DAC-BE9E7BAC0C28}"/>
              </a:ext>
            </a:extLst>
          </p:cNvPr>
          <p:cNvSpPr/>
          <p:nvPr/>
        </p:nvSpPr>
        <p:spPr>
          <a:xfrm>
            <a:off x="83785" y="1141571"/>
            <a:ext cx="171022" cy="194183"/>
          </a:xfrm>
          <a:prstGeom prst="rect">
            <a:avLst/>
          </a:prstGeom>
          <a:solidFill>
            <a:schemeClr val="bg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26" name="Rectangle 25">
            <a:extLst>
              <a:ext uri="{FF2B5EF4-FFF2-40B4-BE49-F238E27FC236}">
                <a16:creationId xmlns:a16="http://schemas.microsoft.com/office/drawing/2014/main" id="{8132ED4C-5971-456D-9B83-737C78E8247B}"/>
              </a:ext>
            </a:extLst>
          </p:cNvPr>
          <p:cNvSpPr/>
          <p:nvPr/>
        </p:nvSpPr>
        <p:spPr>
          <a:xfrm>
            <a:off x="55620" y="1607962"/>
            <a:ext cx="171022" cy="194183"/>
          </a:xfrm>
          <a:prstGeom prst="rect">
            <a:avLst/>
          </a:prstGeom>
          <a:solidFill>
            <a:schemeClr val="bg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27" name="Rectangle 26">
            <a:extLst>
              <a:ext uri="{FF2B5EF4-FFF2-40B4-BE49-F238E27FC236}">
                <a16:creationId xmlns:a16="http://schemas.microsoft.com/office/drawing/2014/main" id="{AA9D8AD7-DC2B-412B-9FE0-141875A6CC4F}"/>
              </a:ext>
            </a:extLst>
          </p:cNvPr>
          <p:cNvSpPr/>
          <p:nvPr/>
        </p:nvSpPr>
        <p:spPr>
          <a:xfrm>
            <a:off x="66854" y="1965730"/>
            <a:ext cx="171022" cy="194183"/>
          </a:xfrm>
          <a:prstGeom prst="rect">
            <a:avLst/>
          </a:prstGeom>
          <a:solidFill>
            <a:schemeClr val="bg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28" name="Rectangle 27">
            <a:extLst>
              <a:ext uri="{FF2B5EF4-FFF2-40B4-BE49-F238E27FC236}">
                <a16:creationId xmlns:a16="http://schemas.microsoft.com/office/drawing/2014/main" id="{BBCFCE0C-7E71-44A9-ABFC-3CD4EF165F71}"/>
              </a:ext>
            </a:extLst>
          </p:cNvPr>
          <p:cNvSpPr/>
          <p:nvPr/>
        </p:nvSpPr>
        <p:spPr>
          <a:xfrm>
            <a:off x="55620" y="2858738"/>
            <a:ext cx="171022" cy="194183"/>
          </a:xfrm>
          <a:prstGeom prst="rect">
            <a:avLst/>
          </a:prstGeom>
          <a:solidFill>
            <a:schemeClr val="bg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29" name="Footer Placeholder 1">
            <a:extLst>
              <a:ext uri="{FF2B5EF4-FFF2-40B4-BE49-F238E27FC236}">
                <a16:creationId xmlns:a16="http://schemas.microsoft.com/office/drawing/2014/main" id="{982CEC76-96DE-40E9-A694-C821EE09ACFB}"/>
              </a:ext>
            </a:extLst>
          </p:cNvPr>
          <p:cNvSpPr txBox="1">
            <a:spLocks noGrp="1"/>
          </p:cNvSpPr>
          <p:nvPr>
            <p:ph type="ftr" sz="quarter" idx="14"/>
          </p:nvPr>
        </p:nvSpPr>
        <p:spPr>
          <a:xfrm>
            <a:off x="1434406" y="6446838"/>
            <a:ext cx="6021168" cy="4111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all"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ADMASTER-STAMP!LATAMM0822L/S-2354017-6/34</a:t>
            </a:r>
          </a:p>
        </p:txBody>
      </p:sp>
      <p:sp>
        <p:nvSpPr>
          <p:cNvPr id="17" name="TextBox 17"/>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LATAMM0822L/S-2354017-6/34</a:t>
            </a:r>
            <a:endParaRPr lang="en-US"/>
          </a:p>
        </p:txBody>
      </p:sp>
    </p:spTree>
    <p:extLst>
      <p:ext uri="{BB962C8B-B14F-4D97-AF65-F5344CB8AC3E}">
        <p14:creationId xmlns:p14="http://schemas.microsoft.com/office/powerpoint/2010/main" val="29961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P spid="25" grpId="0" animBg="1"/>
      <p:bldP spid="13"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31EC3-AFDB-4063-BAA0-BABE7C412D8F}"/>
              </a:ext>
            </a:extLst>
          </p:cNvPr>
          <p:cNvSpPr/>
          <p:nvPr/>
        </p:nvSpPr>
        <p:spPr>
          <a:xfrm>
            <a:off x="1973579" y="2950985"/>
            <a:ext cx="5422643" cy="1771048"/>
          </a:xfrm>
          <a:prstGeom prst="rect">
            <a:avLst/>
          </a:prstGeom>
          <a:solidFill>
            <a:schemeClr val="tx1"/>
          </a:solidFill>
          <a:ln>
            <a:noFill/>
          </a:ln>
        </p:spPr>
        <p:txBody>
          <a:bodyPr wrap="square" lIns="81000" tIns="54000" rIns="54000" bIns="54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FFFF"/>
                </a:solidFill>
                <a:effectLst/>
                <a:uLnTx/>
                <a:uFillTx/>
                <a:latin typeface="BLK Fort"/>
                <a:ea typeface="+mn-ea"/>
                <a:cs typeface="+mn-cs"/>
              </a:rPr>
              <a:t>Por que escolher o Fundo BlackRock FIA BDR de ETF?</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ADMASTER-STAMP!LATAMM0822L/S-2354017-7/34</a:t>
            </a:r>
          </a:p>
        </p:txBody>
      </p:sp>
      <p:sp>
        <p:nvSpPr>
          <p:cNvPr id="3" name="TextBox 3"/>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LATAMM0822L/S-2354017-7/34</a:t>
            </a:r>
            <a:endParaRPr lang="en-US"/>
          </a:p>
        </p:txBody>
      </p:sp>
    </p:spTree>
    <p:extLst>
      <p:ext uri="{BB962C8B-B14F-4D97-AF65-F5344CB8AC3E}">
        <p14:creationId xmlns:p14="http://schemas.microsoft.com/office/powerpoint/2010/main" val="57201063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D24C8-298D-4623-9797-DBE5E021666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31ADF-2191-45C5-9D71-08764BF86A6F}" type="slidenum">
              <a:rPr kumimoji="0" lang="en-US" sz="800" b="0" i="0" u="none" strike="noStrike" kern="1200" cap="none" spc="0" normalizeH="0" baseline="0" noProof="0" smtClean="0">
                <a:ln>
                  <a:noFill/>
                </a:ln>
                <a:solidFill>
                  <a:srgbClr val="FFFFFF"/>
                </a:solidFill>
                <a:effectLst/>
                <a:uLnTx/>
                <a:uFillTx/>
                <a:latin typeface="BLK For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FFFFF"/>
              </a:solidFill>
              <a:effectLst/>
              <a:uLnTx/>
              <a:uFillTx/>
              <a:latin typeface="BLK Fort"/>
              <a:ea typeface="+mn-ea"/>
              <a:cs typeface="+mn-cs"/>
            </a:endParaRPr>
          </a:p>
        </p:txBody>
      </p:sp>
      <p:sp>
        <p:nvSpPr>
          <p:cNvPr id="3" name="Text Placeholder 2">
            <a:extLst>
              <a:ext uri="{FF2B5EF4-FFF2-40B4-BE49-F238E27FC236}">
                <a16:creationId xmlns:a16="http://schemas.microsoft.com/office/drawing/2014/main" id="{A45EEF8B-EC03-4EF7-B5ED-3C0090CB3841}"/>
              </a:ext>
            </a:extLst>
          </p:cNvPr>
          <p:cNvSpPr>
            <a:spLocks noGrp="1"/>
          </p:cNvSpPr>
          <p:nvPr>
            <p:ph type="body" sz="quarter" idx="13"/>
          </p:nvPr>
        </p:nvSpPr>
        <p:spPr>
          <a:xfrm>
            <a:off x="1789012" y="2520815"/>
            <a:ext cx="1714500" cy="1714500"/>
          </a:xfrm>
        </p:spPr>
        <p:txBody>
          <a:bodyPr/>
          <a:lstStyle/>
          <a:p>
            <a:r>
              <a:rPr lang="pt-BR" sz="1500" dirty="0">
                <a:solidFill>
                  <a:schemeClr val="bg1"/>
                </a:solidFill>
              </a:rPr>
              <a:t>Mercado Global – Evolução e Adversidades</a:t>
            </a:r>
          </a:p>
        </p:txBody>
      </p:sp>
      <p:sp>
        <p:nvSpPr>
          <p:cNvPr id="4" name="Text Placeholder 3">
            <a:extLst>
              <a:ext uri="{FF2B5EF4-FFF2-40B4-BE49-F238E27FC236}">
                <a16:creationId xmlns:a16="http://schemas.microsoft.com/office/drawing/2014/main" id="{0EDBAF98-989A-4BAA-B337-7CAE7CC25A5B}"/>
              </a:ext>
            </a:extLst>
          </p:cNvPr>
          <p:cNvSpPr>
            <a:spLocks noGrp="1"/>
          </p:cNvSpPr>
          <p:nvPr>
            <p:ph type="body" sz="quarter" idx="14"/>
          </p:nvPr>
        </p:nvSpPr>
        <p:spPr>
          <a:xfrm>
            <a:off x="3714750" y="2520815"/>
            <a:ext cx="1714500" cy="1714500"/>
          </a:xfrm>
          <a:solidFill>
            <a:schemeClr val="accent2"/>
          </a:solidFill>
        </p:spPr>
        <p:txBody>
          <a:bodyPr/>
          <a:lstStyle/>
          <a:p>
            <a:r>
              <a:rPr lang="pt-BR" sz="1500">
                <a:solidFill>
                  <a:schemeClr val="bg1"/>
                </a:solidFill>
              </a:rPr>
              <a:t>Aumento das Pressões Regulatórias</a:t>
            </a:r>
          </a:p>
        </p:txBody>
      </p:sp>
      <p:sp>
        <p:nvSpPr>
          <p:cNvPr id="5" name="Text Placeholder 4">
            <a:extLst>
              <a:ext uri="{FF2B5EF4-FFF2-40B4-BE49-F238E27FC236}">
                <a16:creationId xmlns:a16="http://schemas.microsoft.com/office/drawing/2014/main" id="{2C69BE76-D2C4-4F81-9D6F-ECAF2E3E2079}"/>
              </a:ext>
            </a:extLst>
          </p:cNvPr>
          <p:cNvSpPr>
            <a:spLocks noGrp="1"/>
          </p:cNvSpPr>
          <p:nvPr>
            <p:ph type="body" sz="quarter" idx="15"/>
          </p:nvPr>
        </p:nvSpPr>
        <p:spPr>
          <a:xfrm>
            <a:off x="5640488" y="2520815"/>
            <a:ext cx="1714500" cy="1714500"/>
          </a:xfrm>
          <a:solidFill>
            <a:schemeClr val="accent3"/>
          </a:solidFill>
        </p:spPr>
        <p:txBody>
          <a:bodyPr/>
          <a:lstStyle/>
          <a:p>
            <a:r>
              <a:rPr lang="pt-BR" sz="1500" dirty="0">
                <a:solidFill>
                  <a:schemeClr val="bg1"/>
                </a:solidFill>
              </a:rPr>
              <a:t>Inovação na Construção de Carteiras</a:t>
            </a:r>
          </a:p>
        </p:txBody>
      </p:sp>
      <p:sp>
        <p:nvSpPr>
          <p:cNvPr id="9" name="Title 8">
            <a:extLst>
              <a:ext uri="{FF2B5EF4-FFF2-40B4-BE49-F238E27FC236}">
                <a16:creationId xmlns:a16="http://schemas.microsoft.com/office/drawing/2014/main" id="{774310BC-5D30-421B-BD38-BA84A28CFA1D}"/>
              </a:ext>
            </a:extLst>
          </p:cNvPr>
          <p:cNvSpPr>
            <a:spLocks noGrp="1"/>
          </p:cNvSpPr>
          <p:nvPr>
            <p:ph type="title"/>
          </p:nvPr>
        </p:nvSpPr>
        <p:spPr>
          <a:xfrm>
            <a:off x="340014" y="384850"/>
            <a:ext cx="8517036" cy="452384"/>
          </a:xfrm>
        </p:spPr>
        <p:txBody>
          <a:bodyPr/>
          <a:lstStyle/>
          <a:p>
            <a:r>
              <a:rPr lang="pt-BR" sz="2400">
                <a:solidFill>
                  <a:schemeClr val="accent1"/>
                </a:solidFill>
              </a:rPr>
              <a:t>Mercados, regulamentações, tecnologia e demanda de clientes estão afetando os modelos de negócios, taxas e produtos</a:t>
            </a:r>
          </a:p>
        </p:txBody>
      </p:sp>
      <p:sp>
        <p:nvSpPr>
          <p:cNvPr id="10" name="TextBox 9">
            <a:extLst>
              <a:ext uri="{FF2B5EF4-FFF2-40B4-BE49-F238E27FC236}">
                <a16:creationId xmlns:a16="http://schemas.microsoft.com/office/drawing/2014/main" id="{6D009E57-6EBA-4CE3-881B-7A61792DDA9A}"/>
              </a:ext>
            </a:extLst>
          </p:cNvPr>
          <p:cNvSpPr txBox="1"/>
          <p:nvPr/>
        </p:nvSpPr>
        <p:spPr>
          <a:xfrm>
            <a:off x="1463045" y="6534113"/>
            <a:ext cx="5987742"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none"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sp>
        <p:nvSpPr>
          <p:cNvPr id="6" name="TextBox 6"/>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ADMASTER-STAMP!LATAMM0822L/S-2354017-8/34</a:t>
            </a:r>
          </a:p>
        </p:txBody>
      </p:sp>
      <p:sp>
        <p:nvSpPr>
          <p:cNvPr id="7" name="TextBox 7"/>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LATAMM0822L/S-2354017-8/34</a:t>
            </a:r>
            <a:endParaRPr lang="en-US"/>
          </a:p>
        </p:txBody>
      </p:sp>
    </p:spTree>
    <p:extLst>
      <p:ext uri="{BB962C8B-B14F-4D97-AF65-F5344CB8AC3E}">
        <p14:creationId xmlns:p14="http://schemas.microsoft.com/office/powerpoint/2010/main" val="368038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220A9F0-0951-44EA-AE93-B05FDAB35E8E}"/>
              </a:ext>
            </a:extLst>
          </p:cNvPr>
          <p:cNvSpPr>
            <a:spLocks noGrp="1"/>
          </p:cNvSpPr>
          <p:nvPr>
            <p:ph type="title"/>
          </p:nvPr>
        </p:nvSpPr>
        <p:spPr/>
        <p:txBody>
          <a:bodyPr/>
          <a:lstStyle/>
          <a:p>
            <a:r>
              <a:rPr lang="pt-BR" dirty="0"/>
              <a:t>ETF – Exchange Traded Funds</a:t>
            </a:r>
            <a:endParaRPr lang="en-US" dirty="0"/>
          </a:p>
        </p:txBody>
      </p:sp>
      <p:sp>
        <p:nvSpPr>
          <p:cNvPr id="3" name="Footer Placeholder 2">
            <a:extLst>
              <a:ext uri="{FF2B5EF4-FFF2-40B4-BE49-F238E27FC236}">
                <a16:creationId xmlns:a16="http://schemas.microsoft.com/office/drawing/2014/main" id="{8EE7F76A-8BAA-4A3C-B7C3-01F7C84AD6AE}"/>
              </a:ext>
            </a:extLst>
          </p:cNvPr>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all" spc="0" normalizeH="0" baseline="0" noProof="0">
                <a:ln>
                  <a:noFill/>
                </a:ln>
                <a:solidFill>
                  <a:srgbClr val="FFFFFF"/>
                </a:solidFill>
                <a:effectLst/>
                <a:uLnTx/>
                <a:uFillTx/>
                <a:latin typeface="BLK Fort" panose="020B0503030202060203" pitchFamily="34" charset="0"/>
                <a:ea typeface="+mn-ea"/>
                <a:cs typeface="+mn-cs"/>
              </a:rPr>
              <a:t>MATERIAL PUBLICITÁRIO - ANTES DE INVESTIR, ACESSE A PÁGINA SOBRE BDRs DE ETF DO BANCO B3 E LEIA AS INFORMAÇÕES SOBRE O PRODUTO, INCLUINDO OS FATORES DE RISCO</a:t>
            </a:r>
            <a:endParaRPr kumimoji="0" lang="en-US" sz="800" b="0" i="0" u="none" strike="noStrike" kern="1200" cap="all" spc="0" normalizeH="0" baseline="0" noProof="0" dirty="0">
              <a:ln>
                <a:noFill/>
              </a:ln>
              <a:solidFill>
                <a:srgbClr val="FFFFFF"/>
              </a:solidFill>
              <a:effectLst/>
              <a:uLnTx/>
              <a:uFillTx/>
              <a:latin typeface="BLK Fort" panose="020B0503030202060203" pitchFamily="34" charset="0"/>
              <a:ea typeface="+mn-ea"/>
              <a:cs typeface="+mn-cs"/>
            </a:endParaRPr>
          </a:p>
        </p:txBody>
      </p:sp>
      <p:sp>
        <p:nvSpPr>
          <p:cNvPr id="24" name="Text Placeholder 3">
            <a:extLst>
              <a:ext uri="{FF2B5EF4-FFF2-40B4-BE49-F238E27FC236}">
                <a16:creationId xmlns:a16="http://schemas.microsoft.com/office/drawing/2014/main" id="{2EE0310A-1793-4F31-8B72-B38504C31943}"/>
              </a:ext>
            </a:extLst>
          </p:cNvPr>
          <p:cNvSpPr txBox="1">
            <a:spLocks/>
          </p:cNvSpPr>
          <p:nvPr/>
        </p:nvSpPr>
        <p:spPr>
          <a:xfrm>
            <a:off x="304800" y="1090295"/>
            <a:ext cx="8534400" cy="4937125"/>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74320"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41148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548640"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a:lstStyle>
          <a:p>
            <a:pPr marL="0" marR="0" lvl="0" indent="0" algn="l" defTabSz="914400" rtl="0" eaLnBrk="1" fontAlgn="auto" latinLnBrk="0" hangingPunct="1">
              <a:lnSpc>
                <a:spcPct val="100000"/>
              </a:lnSpc>
              <a:spcBef>
                <a:spcPts val="700"/>
              </a:spcBef>
              <a:spcAft>
                <a:spcPts val="0"/>
              </a:spcAft>
              <a:buClrTx/>
              <a:buSzTx/>
              <a:buFont typeface="Arial" pitchFamily="34" charset="0"/>
              <a:buNone/>
              <a:tabLst/>
              <a:defRPr/>
            </a:pPr>
            <a:r>
              <a:rPr kumimoji="0" lang="en-US" sz="1400" b="0" i="0" u="none" strike="noStrike" kern="1200" cap="none" spc="0" normalizeH="0" baseline="0" noProof="0" dirty="0" err="1">
                <a:ln>
                  <a:noFill/>
                </a:ln>
                <a:solidFill>
                  <a:srgbClr val="000000"/>
                </a:solidFill>
                <a:effectLst/>
                <a:uLnTx/>
                <a:uFillTx/>
                <a:latin typeface="BLK Fort Extrabold"/>
                <a:ea typeface="+mn-ea"/>
                <a:cs typeface="+mn-cs"/>
              </a:rPr>
              <a:t>Duas</a:t>
            </a:r>
            <a:r>
              <a:rPr kumimoji="0" lang="en-US" sz="1400" b="0" i="0" u="none" strike="noStrike" kern="1200" cap="none" spc="0" normalizeH="0" baseline="0" noProof="0" dirty="0">
                <a:ln>
                  <a:noFill/>
                </a:ln>
                <a:solidFill>
                  <a:srgbClr val="000000"/>
                </a:solidFill>
                <a:effectLst/>
                <a:uLnTx/>
                <a:uFillTx/>
                <a:latin typeface="BLK Fort Extrabold"/>
                <a:ea typeface="+mn-ea"/>
                <a:cs typeface="+mn-cs"/>
              </a:rPr>
              <a:t> </a:t>
            </a:r>
            <a:r>
              <a:rPr kumimoji="0" lang="en-US" sz="1400" b="0" i="0" u="none" strike="noStrike" kern="1200" cap="none" spc="0" normalizeH="0" baseline="0" noProof="0" dirty="0" err="1">
                <a:ln>
                  <a:noFill/>
                </a:ln>
                <a:solidFill>
                  <a:srgbClr val="000000"/>
                </a:solidFill>
                <a:effectLst/>
                <a:uLnTx/>
                <a:uFillTx/>
                <a:latin typeface="BLK Fort Extrabold"/>
                <a:ea typeface="+mn-ea"/>
                <a:cs typeface="+mn-cs"/>
              </a:rPr>
              <a:t>grandes</a:t>
            </a:r>
            <a:r>
              <a:rPr kumimoji="0" lang="en-US" sz="1400" b="0" i="0" u="none" strike="noStrike" kern="1200" cap="none" spc="0" normalizeH="0" baseline="0" noProof="0" dirty="0">
                <a:ln>
                  <a:noFill/>
                </a:ln>
                <a:solidFill>
                  <a:srgbClr val="000000"/>
                </a:solidFill>
                <a:effectLst/>
                <a:uLnTx/>
                <a:uFillTx/>
                <a:latin typeface="BLK Fort Extrabold"/>
                <a:ea typeface="+mn-ea"/>
                <a:cs typeface="+mn-cs"/>
              </a:rPr>
              <a:t> </a:t>
            </a:r>
            <a:r>
              <a:rPr kumimoji="0" lang="en-US" sz="1400" b="0" i="0" u="none" strike="noStrike" kern="1200" cap="none" spc="0" normalizeH="0" baseline="0" noProof="0" dirty="0" err="1">
                <a:ln>
                  <a:noFill/>
                </a:ln>
                <a:solidFill>
                  <a:srgbClr val="000000"/>
                </a:solidFill>
                <a:effectLst/>
                <a:uLnTx/>
                <a:uFillTx/>
                <a:latin typeface="BLK Fort Extrabold"/>
                <a:ea typeface="+mn-ea"/>
                <a:cs typeface="+mn-cs"/>
              </a:rPr>
              <a:t>ideias</a:t>
            </a:r>
            <a:r>
              <a:rPr kumimoji="0" lang="en-US" sz="1400" b="0" i="0" u="none" strike="noStrike" kern="1200" cap="none" spc="0" normalizeH="0" baseline="0" noProof="0" dirty="0">
                <a:ln>
                  <a:noFill/>
                </a:ln>
                <a:solidFill>
                  <a:srgbClr val="000000"/>
                </a:solidFill>
                <a:effectLst/>
                <a:uLnTx/>
                <a:uFillTx/>
                <a:latin typeface="BLK Fort Extrabold"/>
                <a:ea typeface="+mn-ea"/>
                <a:cs typeface="+mn-cs"/>
              </a:rPr>
              <a:t> de </a:t>
            </a:r>
            <a:r>
              <a:rPr kumimoji="0" lang="en-US" sz="1400" b="0" i="0" u="none" strike="noStrike" kern="1200" cap="none" spc="0" normalizeH="0" baseline="0" noProof="0" dirty="0" err="1">
                <a:ln>
                  <a:noFill/>
                </a:ln>
                <a:solidFill>
                  <a:srgbClr val="000000"/>
                </a:solidFill>
                <a:effectLst/>
                <a:uLnTx/>
                <a:uFillTx/>
                <a:latin typeface="BLK Fort Extrabold"/>
                <a:ea typeface="+mn-ea"/>
                <a:cs typeface="+mn-cs"/>
              </a:rPr>
              <a:t>investimento</a:t>
            </a:r>
            <a:r>
              <a:rPr kumimoji="0" lang="en-US" sz="1400" b="0" i="0" u="none" strike="noStrike" kern="1200" cap="none" spc="0" normalizeH="0" baseline="0" noProof="0" dirty="0">
                <a:ln>
                  <a:noFill/>
                </a:ln>
                <a:solidFill>
                  <a:srgbClr val="000000"/>
                </a:solidFill>
                <a:effectLst/>
                <a:uLnTx/>
                <a:uFillTx/>
                <a:latin typeface="BLK Fort Extrabold"/>
                <a:ea typeface="+mn-ea"/>
                <a:cs typeface="+mn-cs"/>
              </a:rPr>
              <a:t> juntas</a:t>
            </a:r>
          </a:p>
        </p:txBody>
      </p:sp>
      <p:graphicFrame>
        <p:nvGraphicFramePr>
          <p:cNvPr id="25" name="Table 24">
            <a:extLst>
              <a:ext uri="{FF2B5EF4-FFF2-40B4-BE49-F238E27FC236}">
                <a16:creationId xmlns:a16="http://schemas.microsoft.com/office/drawing/2014/main" id="{A2526AD2-75D4-4B1B-AD86-5A8F85479F05}"/>
              </a:ext>
            </a:extLst>
          </p:cNvPr>
          <p:cNvGraphicFramePr>
            <a:graphicFrameLocks noGrp="1"/>
          </p:cNvGraphicFramePr>
          <p:nvPr/>
        </p:nvGraphicFramePr>
        <p:xfrm>
          <a:off x="304800" y="1406267"/>
          <a:ext cx="8534400" cy="1346200"/>
        </p:xfrm>
        <a:graphic>
          <a:graphicData uri="http://schemas.openxmlformats.org/drawingml/2006/table">
            <a:tbl>
              <a:tblPr firstRow="1" bandRow="1"/>
              <a:tblGrid>
                <a:gridCol w="2844800">
                  <a:extLst>
                    <a:ext uri="{9D8B030D-6E8A-4147-A177-3AD203B41FA5}">
                      <a16:colId xmlns:a16="http://schemas.microsoft.com/office/drawing/2014/main" val="847144911"/>
                    </a:ext>
                  </a:extLst>
                </a:gridCol>
                <a:gridCol w="2844800">
                  <a:extLst>
                    <a:ext uri="{9D8B030D-6E8A-4147-A177-3AD203B41FA5}">
                      <a16:colId xmlns:a16="http://schemas.microsoft.com/office/drawing/2014/main" val="4236817878"/>
                    </a:ext>
                  </a:extLst>
                </a:gridCol>
                <a:gridCol w="2844800">
                  <a:extLst>
                    <a:ext uri="{9D8B030D-6E8A-4147-A177-3AD203B41FA5}">
                      <a16:colId xmlns:a16="http://schemas.microsoft.com/office/drawing/2014/main" val="3560521931"/>
                    </a:ext>
                  </a:extLst>
                </a:gridCol>
              </a:tblGrid>
              <a:tr h="370840">
                <a:tc>
                  <a:txBody>
                    <a:bodyPr/>
                    <a:lstStyle>
                      <a:lvl1pPr marL="0" algn="l" defTabSz="914400" rtl="0" eaLnBrk="1" latinLnBrk="0" hangingPunct="1">
                        <a:defRPr sz="1100" b="1" kern="1200">
                          <a:solidFill>
                            <a:schemeClr val="lt1"/>
                          </a:solidFill>
                          <a:latin typeface="BLK Fort"/>
                        </a:defRPr>
                      </a:lvl1pPr>
                      <a:lvl2pPr marL="457200" algn="l" defTabSz="914400" rtl="0" eaLnBrk="1" latinLnBrk="0" hangingPunct="1">
                        <a:defRPr sz="1100" b="1" kern="1200">
                          <a:solidFill>
                            <a:schemeClr val="lt1"/>
                          </a:solidFill>
                          <a:latin typeface="BLK Fort"/>
                        </a:defRPr>
                      </a:lvl2pPr>
                      <a:lvl3pPr marL="914400" algn="l" defTabSz="914400" rtl="0" eaLnBrk="1" latinLnBrk="0" hangingPunct="1">
                        <a:defRPr sz="1100" b="1" kern="1200">
                          <a:solidFill>
                            <a:schemeClr val="lt1"/>
                          </a:solidFill>
                          <a:latin typeface="BLK Fort"/>
                        </a:defRPr>
                      </a:lvl3pPr>
                      <a:lvl4pPr marL="1371600" algn="l" defTabSz="914400" rtl="0" eaLnBrk="1" latinLnBrk="0" hangingPunct="1">
                        <a:defRPr sz="1100" b="1" kern="1200">
                          <a:solidFill>
                            <a:schemeClr val="lt1"/>
                          </a:solidFill>
                          <a:latin typeface="BLK Fort"/>
                        </a:defRPr>
                      </a:lvl4pPr>
                      <a:lvl5pPr marL="1828800" algn="l" defTabSz="914400" rtl="0" eaLnBrk="1" latinLnBrk="0" hangingPunct="1">
                        <a:defRPr sz="1100" b="1" kern="1200">
                          <a:solidFill>
                            <a:schemeClr val="lt1"/>
                          </a:solidFill>
                          <a:latin typeface="BLK Fort"/>
                        </a:defRPr>
                      </a:lvl5pPr>
                      <a:lvl6pPr marL="2286000" algn="l" defTabSz="914400" rtl="0" eaLnBrk="1" latinLnBrk="0" hangingPunct="1">
                        <a:defRPr sz="1100" b="1" kern="1200">
                          <a:solidFill>
                            <a:schemeClr val="lt1"/>
                          </a:solidFill>
                          <a:latin typeface="BLK Fort"/>
                        </a:defRPr>
                      </a:lvl6pPr>
                      <a:lvl7pPr marL="2743200" algn="l" defTabSz="914400" rtl="0" eaLnBrk="1" latinLnBrk="0" hangingPunct="1">
                        <a:defRPr sz="1100" b="1" kern="1200">
                          <a:solidFill>
                            <a:schemeClr val="lt1"/>
                          </a:solidFill>
                          <a:latin typeface="BLK Fort"/>
                        </a:defRPr>
                      </a:lvl7pPr>
                      <a:lvl8pPr marL="3200400" algn="l" defTabSz="914400" rtl="0" eaLnBrk="1" latinLnBrk="0" hangingPunct="1">
                        <a:defRPr sz="1100" b="1" kern="1200">
                          <a:solidFill>
                            <a:schemeClr val="lt1"/>
                          </a:solidFill>
                          <a:latin typeface="BLK Fort"/>
                        </a:defRPr>
                      </a:lvl8pPr>
                      <a:lvl9pPr marL="3657600" algn="l" defTabSz="914400" rtl="0" eaLnBrk="1" latinLnBrk="0" hangingPunct="1">
                        <a:defRPr sz="1100" b="1" kern="1200">
                          <a:solidFill>
                            <a:schemeClr val="lt1"/>
                          </a:solidFill>
                          <a:latin typeface="BLK Fort"/>
                        </a:defRPr>
                      </a:lvl9pPr>
                    </a:lstStyle>
                    <a:p>
                      <a:r>
                        <a:rPr lang="en-US" sz="1400" b="0" dirty="0">
                          <a:solidFill>
                            <a:schemeClr val="bg1"/>
                          </a:solidFill>
                          <a:latin typeface="+mj-lt"/>
                        </a:rPr>
                        <a:t>Como </a:t>
                      </a:r>
                      <a:r>
                        <a:rPr lang="en-US" sz="1400" b="0" dirty="0" err="1">
                          <a:solidFill>
                            <a:schemeClr val="bg1"/>
                          </a:solidFill>
                          <a:latin typeface="+mj-lt"/>
                        </a:rPr>
                        <a:t>uma</a:t>
                      </a:r>
                      <a:r>
                        <a:rPr lang="en-US" sz="1400" b="0" dirty="0">
                          <a:solidFill>
                            <a:schemeClr val="bg1"/>
                          </a:solidFill>
                          <a:latin typeface="+mj-lt"/>
                        </a:rPr>
                        <a:t> </a:t>
                      </a:r>
                      <a:r>
                        <a:rPr lang="en-US" sz="1400" b="0" dirty="0" err="1">
                          <a:solidFill>
                            <a:schemeClr val="bg1"/>
                          </a:solidFill>
                          <a:latin typeface="+mj-lt"/>
                        </a:rPr>
                        <a:t>ação</a:t>
                      </a:r>
                      <a:endParaRPr lang="en-US" sz="1400" b="0" dirty="0">
                        <a:solidFill>
                          <a:schemeClr val="bg1"/>
                        </a:solidFill>
                        <a:latin typeface="+mj-lt"/>
                      </a:endParaRPr>
                    </a:p>
                  </a:txBody>
                  <a:tcPr anchor="ctr">
                    <a:lnL>
                      <a:noFill/>
                    </a:lnL>
                    <a:lnR w="9525" cmpd="sng">
                      <a:noFill/>
                    </a:lnR>
                    <a:lnT>
                      <a:noFill/>
                    </a:lnT>
                    <a:lnB w="9525" cmpd="sng">
                      <a:no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100" b="1" kern="1200">
                          <a:solidFill>
                            <a:schemeClr val="lt1"/>
                          </a:solidFill>
                          <a:latin typeface="BLK Fort"/>
                        </a:defRPr>
                      </a:lvl1pPr>
                      <a:lvl2pPr marL="457200" algn="l" defTabSz="914400" rtl="0" eaLnBrk="1" latinLnBrk="0" hangingPunct="1">
                        <a:defRPr sz="1100" b="1" kern="1200">
                          <a:solidFill>
                            <a:schemeClr val="lt1"/>
                          </a:solidFill>
                          <a:latin typeface="BLK Fort"/>
                        </a:defRPr>
                      </a:lvl2pPr>
                      <a:lvl3pPr marL="914400" algn="l" defTabSz="914400" rtl="0" eaLnBrk="1" latinLnBrk="0" hangingPunct="1">
                        <a:defRPr sz="1100" b="1" kern="1200">
                          <a:solidFill>
                            <a:schemeClr val="lt1"/>
                          </a:solidFill>
                          <a:latin typeface="BLK Fort"/>
                        </a:defRPr>
                      </a:lvl3pPr>
                      <a:lvl4pPr marL="1371600" algn="l" defTabSz="914400" rtl="0" eaLnBrk="1" latinLnBrk="0" hangingPunct="1">
                        <a:defRPr sz="1100" b="1" kern="1200">
                          <a:solidFill>
                            <a:schemeClr val="lt1"/>
                          </a:solidFill>
                          <a:latin typeface="BLK Fort"/>
                        </a:defRPr>
                      </a:lvl4pPr>
                      <a:lvl5pPr marL="1828800" algn="l" defTabSz="914400" rtl="0" eaLnBrk="1" latinLnBrk="0" hangingPunct="1">
                        <a:defRPr sz="1100" b="1" kern="1200">
                          <a:solidFill>
                            <a:schemeClr val="lt1"/>
                          </a:solidFill>
                          <a:latin typeface="BLK Fort"/>
                        </a:defRPr>
                      </a:lvl5pPr>
                      <a:lvl6pPr marL="2286000" algn="l" defTabSz="914400" rtl="0" eaLnBrk="1" latinLnBrk="0" hangingPunct="1">
                        <a:defRPr sz="1100" b="1" kern="1200">
                          <a:solidFill>
                            <a:schemeClr val="lt1"/>
                          </a:solidFill>
                          <a:latin typeface="BLK Fort"/>
                        </a:defRPr>
                      </a:lvl6pPr>
                      <a:lvl7pPr marL="2743200" algn="l" defTabSz="914400" rtl="0" eaLnBrk="1" latinLnBrk="0" hangingPunct="1">
                        <a:defRPr sz="1100" b="1" kern="1200">
                          <a:solidFill>
                            <a:schemeClr val="lt1"/>
                          </a:solidFill>
                          <a:latin typeface="BLK Fort"/>
                        </a:defRPr>
                      </a:lvl7pPr>
                      <a:lvl8pPr marL="3200400" algn="l" defTabSz="914400" rtl="0" eaLnBrk="1" latinLnBrk="0" hangingPunct="1">
                        <a:defRPr sz="1100" b="1" kern="1200">
                          <a:solidFill>
                            <a:schemeClr val="lt1"/>
                          </a:solidFill>
                          <a:latin typeface="BLK Fort"/>
                        </a:defRPr>
                      </a:lvl8pPr>
                      <a:lvl9pPr marL="3657600" algn="l" defTabSz="914400" rtl="0" eaLnBrk="1" latinLnBrk="0" hangingPunct="1">
                        <a:defRPr sz="1100" b="1" kern="1200">
                          <a:solidFill>
                            <a:schemeClr val="lt1"/>
                          </a:solidFill>
                          <a:latin typeface="BLK Fort"/>
                        </a:defRPr>
                      </a:lvl9pPr>
                    </a:lstStyle>
                    <a:p>
                      <a:r>
                        <a:rPr lang="en-US" sz="1400" b="0" dirty="0">
                          <a:solidFill>
                            <a:schemeClr val="bg1"/>
                          </a:solidFill>
                          <a:latin typeface="+mj-lt"/>
                        </a:rPr>
                        <a:t>Como um </a:t>
                      </a:r>
                      <a:r>
                        <a:rPr lang="en-US" sz="1400" b="0" dirty="0" err="1">
                          <a:solidFill>
                            <a:schemeClr val="bg1"/>
                          </a:solidFill>
                          <a:latin typeface="+mj-lt"/>
                        </a:rPr>
                        <a:t>fundo</a:t>
                      </a:r>
                      <a:endParaRPr lang="en-US" sz="1400" b="0" dirty="0">
                        <a:solidFill>
                          <a:schemeClr val="bg1"/>
                        </a:solidFill>
                        <a:latin typeface="+mj-lt"/>
                      </a:endParaRPr>
                    </a:p>
                  </a:txBody>
                  <a:tcPr anchor="ctr">
                    <a:lnL w="9525" cmpd="sng">
                      <a:noFill/>
                    </a:lnL>
                    <a:lnR w="9525" cmpd="sng">
                      <a:noFill/>
                    </a:lnR>
                    <a:lnT>
                      <a:noFill/>
                    </a:lnT>
                    <a:lnB w="9525" cmpd="sng">
                      <a:no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100" b="1" kern="1200">
                          <a:solidFill>
                            <a:schemeClr val="lt1"/>
                          </a:solidFill>
                          <a:latin typeface="BLK Fort"/>
                        </a:defRPr>
                      </a:lvl1pPr>
                      <a:lvl2pPr marL="457200" algn="l" defTabSz="914400" rtl="0" eaLnBrk="1" latinLnBrk="0" hangingPunct="1">
                        <a:defRPr sz="1100" b="1" kern="1200">
                          <a:solidFill>
                            <a:schemeClr val="lt1"/>
                          </a:solidFill>
                          <a:latin typeface="BLK Fort"/>
                        </a:defRPr>
                      </a:lvl2pPr>
                      <a:lvl3pPr marL="914400" algn="l" defTabSz="914400" rtl="0" eaLnBrk="1" latinLnBrk="0" hangingPunct="1">
                        <a:defRPr sz="1100" b="1" kern="1200">
                          <a:solidFill>
                            <a:schemeClr val="lt1"/>
                          </a:solidFill>
                          <a:latin typeface="BLK Fort"/>
                        </a:defRPr>
                      </a:lvl3pPr>
                      <a:lvl4pPr marL="1371600" algn="l" defTabSz="914400" rtl="0" eaLnBrk="1" latinLnBrk="0" hangingPunct="1">
                        <a:defRPr sz="1100" b="1" kern="1200">
                          <a:solidFill>
                            <a:schemeClr val="lt1"/>
                          </a:solidFill>
                          <a:latin typeface="BLK Fort"/>
                        </a:defRPr>
                      </a:lvl4pPr>
                      <a:lvl5pPr marL="1828800" algn="l" defTabSz="914400" rtl="0" eaLnBrk="1" latinLnBrk="0" hangingPunct="1">
                        <a:defRPr sz="1100" b="1" kern="1200">
                          <a:solidFill>
                            <a:schemeClr val="lt1"/>
                          </a:solidFill>
                          <a:latin typeface="BLK Fort"/>
                        </a:defRPr>
                      </a:lvl5pPr>
                      <a:lvl6pPr marL="2286000" algn="l" defTabSz="914400" rtl="0" eaLnBrk="1" latinLnBrk="0" hangingPunct="1">
                        <a:defRPr sz="1100" b="1" kern="1200">
                          <a:solidFill>
                            <a:schemeClr val="lt1"/>
                          </a:solidFill>
                          <a:latin typeface="BLK Fort"/>
                        </a:defRPr>
                      </a:lvl6pPr>
                      <a:lvl7pPr marL="2743200" algn="l" defTabSz="914400" rtl="0" eaLnBrk="1" latinLnBrk="0" hangingPunct="1">
                        <a:defRPr sz="1100" b="1" kern="1200">
                          <a:solidFill>
                            <a:schemeClr val="lt1"/>
                          </a:solidFill>
                          <a:latin typeface="BLK Fort"/>
                        </a:defRPr>
                      </a:lvl7pPr>
                      <a:lvl8pPr marL="3200400" algn="l" defTabSz="914400" rtl="0" eaLnBrk="1" latinLnBrk="0" hangingPunct="1">
                        <a:defRPr sz="1100" b="1" kern="1200">
                          <a:solidFill>
                            <a:schemeClr val="lt1"/>
                          </a:solidFill>
                          <a:latin typeface="BLK Fort"/>
                        </a:defRPr>
                      </a:lvl8pPr>
                      <a:lvl9pPr marL="3657600" algn="l" defTabSz="914400" rtl="0" eaLnBrk="1" latinLnBrk="0" hangingPunct="1">
                        <a:defRPr sz="1100" b="1" kern="1200">
                          <a:solidFill>
                            <a:schemeClr val="lt1"/>
                          </a:solidFill>
                          <a:latin typeface="BLK Fort"/>
                        </a:defRPr>
                      </a:lvl9pPr>
                    </a:lstStyle>
                    <a:p>
                      <a:r>
                        <a:rPr lang="en-US" sz="1400" b="0" dirty="0">
                          <a:solidFill>
                            <a:schemeClr val="bg1"/>
                          </a:solidFill>
                          <a:latin typeface="+mj-lt"/>
                        </a:rPr>
                        <a:t>O que </a:t>
                      </a:r>
                      <a:r>
                        <a:rPr lang="en-US" sz="1400" b="0" dirty="0" err="1">
                          <a:solidFill>
                            <a:schemeClr val="bg1"/>
                          </a:solidFill>
                          <a:latin typeface="+mj-lt"/>
                        </a:rPr>
                        <a:t>diferencia</a:t>
                      </a:r>
                      <a:r>
                        <a:rPr lang="en-US" sz="1400" b="0" dirty="0">
                          <a:solidFill>
                            <a:schemeClr val="bg1"/>
                          </a:solidFill>
                          <a:latin typeface="+mj-lt"/>
                        </a:rPr>
                        <a:t> um ETF?</a:t>
                      </a:r>
                    </a:p>
                  </a:txBody>
                  <a:tcPr anchor="ctr">
                    <a:lnL w="9525" cmpd="sng">
                      <a:noFill/>
                    </a:lnL>
                    <a:lnR>
                      <a:noFill/>
                    </a:lnR>
                    <a:lnT>
                      <a:noFill/>
                    </a:lnT>
                    <a:lnB w="9525"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3442170098"/>
                  </a:ext>
                </a:extLst>
              </a:tr>
              <a:tr h="370840">
                <a:tc>
                  <a:txBody>
                    <a:bodyPr/>
                    <a:lstStyle>
                      <a:lvl1pPr marL="0" algn="l" defTabSz="914400" rtl="0" eaLnBrk="1" latinLnBrk="0" hangingPunct="1">
                        <a:defRPr sz="1100" kern="1200">
                          <a:solidFill>
                            <a:schemeClr val="tx1"/>
                          </a:solidFill>
                          <a:latin typeface="BLK Fort"/>
                        </a:defRPr>
                      </a:lvl1pPr>
                      <a:lvl2pPr marL="457200" algn="l" defTabSz="914400" rtl="0" eaLnBrk="1" latinLnBrk="0" hangingPunct="1">
                        <a:defRPr sz="1100" kern="1200">
                          <a:solidFill>
                            <a:schemeClr val="tx1"/>
                          </a:solidFill>
                          <a:latin typeface="BLK Fort"/>
                        </a:defRPr>
                      </a:lvl2pPr>
                      <a:lvl3pPr marL="914400" algn="l" defTabSz="914400" rtl="0" eaLnBrk="1" latinLnBrk="0" hangingPunct="1">
                        <a:defRPr sz="1100" kern="1200">
                          <a:solidFill>
                            <a:schemeClr val="tx1"/>
                          </a:solidFill>
                          <a:latin typeface="BLK Fort"/>
                        </a:defRPr>
                      </a:lvl3pPr>
                      <a:lvl4pPr marL="1371600" algn="l" defTabSz="914400" rtl="0" eaLnBrk="1" latinLnBrk="0" hangingPunct="1">
                        <a:defRPr sz="1100" kern="1200">
                          <a:solidFill>
                            <a:schemeClr val="tx1"/>
                          </a:solidFill>
                          <a:latin typeface="BLK Fort"/>
                        </a:defRPr>
                      </a:lvl4pPr>
                      <a:lvl5pPr marL="1828800" algn="l" defTabSz="914400" rtl="0" eaLnBrk="1" latinLnBrk="0" hangingPunct="1">
                        <a:defRPr sz="1100" kern="1200">
                          <a:solidFill>
                            <a:schemeClr val="tx1"/>
                          </a:solidFill>
                          <a:latin typeface="BLK Fort"/>
                        </a:defRPr>
                      </a:lvl5pPr>
                      <a:lvl6pPr marL="2286000" algn="l" defTabSz="914400" rtl="0" eaLnBrk="1" latinLnBrk="0" hangingPunct="1">
                        <a:defRPr sz="1100" kern="1200">
                          <a:solidFill>
                            <a:schemeClr val="tx1"/>
                          </a:solidFill>
                          <a:latin typeface="BLK Fort"/>
                        </a:defRPr>
                      </a:lvl6pPr>
                      <a:lvl7pPr marL="2743200" algn="l" defTabSz="914400" rtl="0" eaLnBrk="1" latinLnBrk="0" hangingPunct="1">
                        <a:defRPr sz="1100" kern="1200">
                          <a:solidFill>
                            <a:schemeClr val="tx1"/>
                          </a:solidFill>
                          <a:latin typeface="BLK Fort"/>
                        </a:defRPr>
                      </a:lvl7pPr>
                      <a:lvl8pPr marL="3200400" algn="l" defTabSz="914400" rtl="0" eaLnBrk="1" latinLnBrk="0" hangingPunct="1">
                        <a:defRPr sz="1100" kern="1200">
                          <a:solidFill>
                            <a:schemeClr val="tx1"/>
                          </a:solidFill>
                          <a:latin typeface="BLK Fort"/>
                        </a:defRPr>
                      </a:lvl8pPr>
                      <a:lvl9pPr marL="3657600" algn="l" defTabSz="914400" rtl="0" eaLnBrk="1" latinLnBrk="0" hangingPunct="1">
                        <a:defRPr sz="1100" kern="1200">
                          <a:solidFill>
                            <a:schemeClr val="tx1"/>
                          </a:solidFill>
                          <a:latin typeface="BLK Fort"/>
                        </a:defRPr>
                      </a:lvl9pPr>
                    </a:lstStyle>
                    <a:p>
                      <a:pPr marL="136525" indent="-136525">
                        <a:spcAft>
                          <a:spcPts val="600"/>
                        </a:spcAft>
                        <a:buFont typeface="Arial" panose="020B0604020202020204" pitchFamily="34" charset="0"/>
                        <a:buChar char="•"/>
                      </a:pPr>
                      <a:r>
                        <a:rPr lang="en-US" sz="1200" dirty="0" err="1">
                          <a:solidFill>
                            <a:schemeClr val="tx2"/>
                          </a:solidFill>
                          <a:latin typeface="+mn-lt"/>
                        </a:rPr>
                        <a:t>Flexibilidade</a:t>
                      </a:r>
                      <a:r>
                        <a:rPr lang="en-US" sz="1200" dirty="0">
                          <a:solidFill>
                            <a:schemeClr val="tx2"/>
                          </a:solidFill>
                          <a:latin typeface="+mn-lt"/>
                        </a:rPr>
                        <a:t> de </a:t>
                      </a:r>
                      <a:r>
                        <a:rPr lang="en-US" sz="1200" dirty="0" err="1">
                          <a:solidFill>
                            <a:schemeClr val="tx2"/>
                          </a:solidFill>
                          <a:latin typeface="+mn-lt"/>
                        </a:rPr>
                        <a:t>negociação</a:t>
                      </a:r>
                      <a:r>
                        <a:rPr lang="en-US" sz="1200" dirty="0">
                          <a:solidFill>
                            <a:schemeClr val="tx2"/>
                          </a:solidFill>
                          <a:latin typeface="+mn-lt"/>
                        </a:rPr>
                        <a:t> </a:t>
                      </a:r>
                      <a:r>
                        <a:rPr lang="en-US" sz="1200" dirty="0" err="1">
                          <a:solidFill>
                            <a:schemeClr val="tx2"/>
                          </a:solidFill>
                          <a:latin typeface="+mn-lt"/>
                        </a:rPr>
                        <a:t>durante</a:t>
                      </a:r>
                      <a:r>
                        <a:rPr lang="en-US" sz="1200" dirty="0">
                          <a:solidFill>
                            <a:schemeClr val="tx2"/>
                          </a:solidFill>
                          <a:latin typeface="+mn-lt"/>
                        </a:rPr>
                        <a:t> o </a:t>
                      </a:r>
                      <a:r>
                        <a:rPr lang="en-US" sz="1200" dirty="0" err="1">
                          <a:solidFill>
                            <a:schemeClr val="tx2"/>
                          </a:solidFill>
                          <a:latin typeface="+mn-lt"/>
                        </a:rPr>
                        <a:t>dia</a:t>
                      </a:r>
                      <a:endParaRPr lang="en-US" sz="1200" dirty="0">
                        <a:solidFill>
                          <a:schemeClr val="tx2"/>
                        </a:solidFill>
                        <a:latin typeface="+mn-lt"/>
                      </a:endParaRPr>
                    </a:p>
                    <a:p>
                      <a:pPr marL="136525" indent="-136525">
                        <a:spcAft>
                          <a:spcPts val="600"/>
                        </a:spcAft>
                        <a:buFont typeface="Arial" panose="020B0604020202020204" pitchFamily="34" charset="0"/>
                        <a:buChar char="•"/>
                      </a:pPr>
                      <a:r>
                        <a:rPr lang="en-US" sz="1200" dirty="0" err="1">
                          <a:solidFill>
                            <a:schemeClr val="tx2"/>
                          </a:solidFill>
                          <a:latin typeface="+mn-lt"/>
                        </a:rPr>
                        <a:t>Permite</a:t>
                      </a:r>
                      <a:r>
                        <a:rPr lang="en-US" sz="1200" dirty="0">
                          <a:solidFill>
                            <a:schemeClr val="tx2"/>
                          </a:solidFill>
                          <a:latin typeface="+mn-lt"/>
                        </a:rPr>
                        <a:t> long e short</a:t>
                      </a:r>
                    </a:p>
                    <a:p>
                      <a:pPr marL="136525" indent="-136525">
                        <a:spcAft>
                          <a:spcPts val="600"/>
                        </a:spcAft>
                        <a:buFont typeface="Arial" panose="020B0604020202020204" pitchFamily="34" charset="0"/>
                        <a:buChar char="•"/>
                      </a:pPr>
                      <a:r>
                        <a:rPr lang="en-US" sz="1200" dirty="0" err="1">
                          <a:solidFill>
                            <a:schemeClr val="tx2"/>
                          </a:solidFill>
                          <a:latin typeface="+mn-lt"/>
                        </a:rPr>
                        <a:t>Opções</a:t>
                      </a:r>
                      <a:r>
                        <a:rPr lang="en-US" sz="1200" dirty="0">
                          <a:solidFill>
                            <a:schemeClr val="tx2"/>
                          </a:solidFill>
                          <a:latin typeface="+mn-lt"/>
                        </a:rPr>
                        <a:t> </a:t>
                      </a:r>
                      <a:r>
                        <a:rPr lang="en-US" sz="1200" dirty="0" err="1">
                          <a:solidFill>
                            <a:schemeClr val="tx2"/>
                          </a:solidFill>
                          <a:latin typeface="+mn-lt"/>
                        </a:rPr>
                        <a:t>disponíveis</a:t>
                      </a:r>
                      <a:endParaRPr lang="en-US" sz="1200" dirty="0">
                        <a:solidFill>
                          <a:schemeClr val="tx2"/>
                        </a:solidFill>
                        <a:latin typeface="+mn-lt"/>
                      </a:endParaRPr>
                    </a:p>
                  </a:txBody>
                  <a:tcPr>
                    <a:lnL>
                      <a:noFill/>
                    </a:lnL>
                    <a:lnR w="9525" cmpd="sng">
                      <a:noFill/>
                    </a:lnR>
                    <a:lnT w="9525" cmpd="sng">
                      <a:noFill/>
                    </a:lnT>
                    <a:lnB w="9525"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100" kern="1200">
                          <a:solidFill>
                            <a:schemeClr val="tx1"/>
                          </a:solidFill>
                          <a:latin typeface="BLK Fort"/>
                        </a:defRPr>
                      </a:lvl1pPr>
                      <a:lvl2pPr marL="457200" algn="l" defTabSz="914400" rtl="0" eaLnBrk="1" latinLnBrk="0" hangingPunct="1">
                        <a:defRPr sz="1100" kern="1200">
                          <a:solidFill>
                            <a:schemeClr val="tx1"/>
                          </a:solidFill>
                          <a:latin typeface="BLK Fort"/>
                        </a:defRPr>
                      </a:lvl2pPr>
                      <a:lvl3pPr marL="914400" algn="l" defTabSz="914400" rtl="0" eaLnBrk="1" latinLnBrk="0" hangingPunct="1">
                        <a:defRPr sz="1100" kern="1200">
                          <a:solidFill>
                            <a:schemeClr val="tx1"/>
                          </a:solidFill>
                          <a:latin typeface="BLK Fort"/>
                        </a:defRPr>
                      </a:lvl3pPr>
                      <a:lvl4pPr marL="1371600" algn="l" defTabSz="914400" rtl="0" eaLnBrk="1" latinLnBrk="0" hangingPunct="1">
                        <a:defRPr sz="1100" kern="1200">
                          <a:solidFill>
                            <a:schemeClr val="tx1"/>
                          </a:solidFill>
                          <a:latin typeface="BLK Fort"/>
                        </a:defRPr>
                      </a:lvl4pPr>
                      <a:lvl5pPr marL="1828800" algn="l" defTabSz="914400" rtl="0" eaLnBrk="1" latinLnBrk="0" hangingPunct="1">
                        <a:defRPr sz="1100" kern="1200">
                          <a:solidFill>
                            <a:schemeClr val="tx1"/>
                          </a:solidFill>
                          <a:latin typeface="BLK Fort"/>
                        </a:defRPr>
                      </a:lvl5pPr>
                      <a:lvl6pPr marL="2286000" algn="l" defTabSz="914400" rtl="0" eaLnBrk="1" latinLnBrk="0" hangingPunct="1">
                        <a:defRPr sz="1100" kern="1200">
                          <a:solidFill>
                            <a:schemeClr val="tx1"/>
                          </a:solidFill>
                          <a:latin typeface="BLK Fort"/>
                        </a:defRPr>
                      </a:lvl6pPr>
                      <a:lvl7pPr marL="2743200" algn="l" defTabSz="914400" rtl="0" eaLnBrk="1" latinLnBrk="0" hangingPunct="1">
                        <a:defRPr sz="1100" kern="1200">
                          <a:solidFill>
                            <a:schemeClr val="tx1"/>
                          </a:solidFill>
                          <a:latin typeface="BLK Fort"/>
                        </a:defRPr>
                      </a:lvl7pPr>
                      <a:lvl8pPr marL="3200400" algn="l" defTabSz="914400" rtl="0" eaLnBrk="1" latinLnBrk="0" hangingPunct="1">
                        <a:defRPr sz="1100" kern="1200">
                          <a:solidFill>
                            <a:schemeClr val="tx1"/>
                          </a:solidFill>
                          <a:latin typeface="BLK Fort"/>
                        </a:defRPr>
                      </a:lvl8pPr>
                      <a:lvl9pPr marL="3657600" algn="l" defTabSz="914400" rtl="0" eaLnBrk="1" latinLnBrk="0" hangingPunct="1">
                        <a:defRPr sz="1100" kern="1200">
                          <a:solidFill>
                            <a:schemeClr val="tx1"/>
                          </a:solidFill>
                          <a:latin typeface="BLK Fort"/>
                        </a:defRPr>
                      </a:lvl9pPr>
                    </a:lstStyle>
                    <a:p>
                      <a:pPr marL="136525" indent="-136525">
                        <a:spcAft>
                          <a:spcPts val="600"/>
                        </a:spcAft>
                        <a:buFont typeface="Arial" panose="020B0604020202020204" pitchFamily="34" charset="0"/>
                        <a:buChar char="•"/>
                      </a:pPr>
                      <a:r>
                        <a:rPr lang="en-US" sz="1200" dirty="0" err="1">
                          <a:solidFill>
                            <a:schemeClr val="tx2"/>
                          </a:solidFill>
                          <a:latin typeface="+mn-lt"/>
                        </a:rPr>
                        <a:t>Construido</a:t>
                      </a:r>
                      <a:r>
                        <a:rPr lang="en-US" sz="1200" dirty="0">
                          <a:solidFill>
                            <a:schemeClr val="tx2"/>
                          </a:solidFill>
                          <a:latin typeface="+mn-lt"/>
                        </a:rPr>
                        <a:t> para </a:t>
                      </a:r>
                      <a:r>
                        <a:rPr lang="en-US" sz="1200" dirty="0" err="1">
                          <a:solidFill>
                            <a:schemeClr val="tx2"/>
                          </a:solidFill>
                          <a:latin typeface="+mn-lt"/>
                        </a:rPr>
                        <a:t>seguir</a:t>
                      </a:r>
                      <a:r>
                        <a:rPr lang="en-US" sz="1200" dirty="0">
                          <a:solidFill>
                            <a:schemeClr val="tx2"/>
                          </a:solidFill>
                          <a:latin typeface="+mn-lt"/>
                        </a:rPr>
                        <a:t> um </a:t>
                      </a:r>
                      <a:r>
                        <a:rPr lang="en-US" sz="1200" dirty="0" err="1">
                          <a:solidFill>
                            <a:schemeClr val="tx2"/>
                          </a:solidFill>
                          <a:latin typeface="+mn-lt"/>
                        </a:rPr>
                        <a:t>índice</a:t>
                      </a:r>
                      <a:endParaRPr lang="en-US" sz="1200" dirty="0">
                        <a:solidFill>
                          <a:schemeClr val="tx2"/>
                        </a:solidFill>
                        <a:latin typeface="+mn-lt"/>
                      </a:endParaRPr>
                    </a:p>
                    <a:p>
                      <a:pPr marL="136525" indent="-136525">
                        <a:spcAft>
                          <a:spcPts val="600"/>
                        </a:spcAft>
                        <a:buFont typeface="Arial" panose="020B0604020202020204" pitchFamily="34" charset="0"/>
                        <a:buChar char="•"/>
                      </a:pPr>
                      <a:r>
                        <a:rPr lang="en-US" sz="1200" dirty="0" err="1">
                          <a:solidFill>
                            <a:schemeClr val="tx2"/>
                          </a:solidFill>
                          <a:latin typeface="+mn-lt"/>
                        </a:rPr>
                        <a:t>Baixas</a:t>
                      </a:r>
                      <a:r>
                        <a:rPr lang="en-US" sz="1200" dirty="0">
                          <a:solidFill>
                            <a:schemeClr val="tx2"/>
                          </a:solidFill>
                          <a:latin typeface="+mn-lt"/>
                        </a:rPr>
                        <a:t> </a:t>
                      </a:r>
                      <a:r>
                        <a:rPr lang="en-US" sz="1200" dirty="0" err="1">
                          <a:solidFill>
                            <a:schemeClr val="tx2"/>
                          </a:solidFill>
                          <a:latin typeface="+mn-lt"/>
                        </a:rPr>
                        <a:t>taxas</a:t>
                      </a:r>
                      <a:r>
                        <a:rPr lang="en-US" sz="1200" dirty="0">
                          <a:solidFill>
                            <a:schemeClr val="tx2"/>
                          </a:solidFill>
                          <a:latin typeface="+mn-lt"/>
                        </a:rPr>
                        <a:t> de </a:t>
                      </a:r>
                      <a:r>
                        <a:rPr lang="en-US" sz="1200" dirty="0" err="1">
                          <a:solidFill>
                            <a:schemeClr val="tx2"/>
                          </a:solidFill>
                          <a:latin typeface="+mn-lt"/>
                        </a:rPr>
                        <a:t>administração</a:t>
                      </a:r>
                      <a:endParaRPr lang="en-US" sz="1200" dirty="0">
                        <a:solidFill>
                          <a:schemeClr val="tx2"/>
                        </a:solidFill>
                        <a:latin typeface="+mn-lt"/>
                      </a:endParaRPr>
                    </a:p>
                    <a:p>
                      <a:pPr marL="136525" indent="-136525">
                        <a:spcAft>
                          <a:spcPts val="600"/>
                        </a:spcAft>
                        <a:buFont typeface="Arial" panose="020B0604020202020204" pitchFamily="34" charset="0"/>
                        <a:buChar char="•"/>
                      </a:pPr>
                      <a:r>
                        <a:rPr lang="en-US" sz="1200" dirty="0" err="1">
                          <a:solidFill>
                            <a:schemeClr val="tx2"/>
                          </a:solidFill>
                          <a:latin typeface="+mn-lt"/>
                        </a:rPr>
                        <a:t>Baixo</a:t>
                      </a:r>
                      <a:r>
                        <a:rPr lang="en-US" sz="1200" dirty="0">
                          <a:solidFill>
                            <a:schemeClr val="tx2"/>
                          </a:solidFill>
                          <a:latin typeface="+mn-lt"/>
                        </a:rPr>
                        <a:t> turnover</a:t>
                      </a:r>
                    </a:p>
                  </a:txBody>
                  <a:tcPr>
                    <a:lnL w="9525" cmpd="sng">
                      <a:noFill/>
                    </a:lnL>
                    <a:lnR w="9525" cmpd="sng">
                      <a:noFill/>
                    </a:lnR>
                    <a:lnT w="9525" cmpd="sng">
                      <a:noFill/>
                    </a:lnT>
                    <a:lnB w="9525"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100" kern="1200">
                          <a:solidFill>
                            <a:schemeClr val="tx1"/>
                          </a:solidFill>
                          <a:latin typeface="BLK Fort"/>
                        </a:defRPr>
                      </a:lvl1pPr>
                      <a:lvl2pPr marL="457200" algn="l" defTabSz="914400" rtl="0" eaLnBrk="1" latinLnBrk="0" hangingPunct="1">
                        <a:defRPr sz="1100" kern="1200">
                          <a:solidFill>
                            <a:schemeClr val="tx1"/>
                          </a:solidFill>
                          <a:latin typeface="BLK Fort"/>
                        </a:defRPr>
                      </a:lvl2pPr>
                      <a:lvl3pPr marL="914400" algn="l" defTabSz="914400" rtl="0" eaLnBrk="1" latinLnBrk="0" hangingPunct="1">
                        <a:defRPr sz="1100" kern="1200">
                          <a:solidFill>
                            <a:schemeClr val="tx1"/>
                          </a:solidFill>
                          <a:latin typeface="BLK Fort"/>
                        </a:defRPr>
                      </a:lvl3pPr>
                      <a:lvl4pPr marL="1371600" algn="l" defTabSz="914400" rtl="0" eaLnBrk="1" latinLnBrk="0" hangingPunct="1">
                        <a:defRPr sz="1100" kern="1200">
                          <a:solidFill>
                            <a:schemeClr val="tx1"/>
                          </a:solidFill>
                          <a:latin typeface="BLK Fort"/>
                        </a:defRPr>
                      </a:lvl4pPr>
                      <a:lvl5pPr marL="1828800" algn="l" defTabSz="914400" rtl="0" eaLnBrk="1" latinLnBrk="0" hangingPunct="1">
                        <a:defRPr sz="1100" kern="1200">
                          <a:solidFill>
                            <a:schemeClr val="tx1"/>
                          </a:solidFill>
                          <a:latin typeface="BLK Fort"/>
                        </a:defRPr>
                      </a:lvl5pPr>
                      <a:lvl6pPr marL="2286000" algn="l" defTabSz="914400" rtl="0" eaLnBrk="1" latinLnBrk="0" hangingPunct="1">
                        <a:defRPr sz="1100" kern="1200">
                          <a:solidFill>
                            <a:schemeClr val="tx1"/>
                          </a:solidFill>
                          <a:latin typeface="BLK Fort"/>
                        </a:defRPr>
                      </a:lvl6pPr>
                      <a:lvl7pPr marL="2743200" algn="l" defTabSz="914400" rtl="0" eaLnBrk="1" latinLnBrk="0" hangingPunct="1">
                        <a:defRPr sz="1100" kern="1200">
                          <a:solidFill>
                            <a:schemeClr val="tx1"/>
                          </a:solidFill>
                          <a:latin typeface="BLK Fort"/>
                        </a:defRPr>
                      </a:lvl7pPr>
                      <a:lvl8pPr marL="3200400" algn="l" defTabSz="914400" rtl="0" eaLnBrk="1" latinLnBrk="0" hangingPunct="1">
                        <a:defRPr sz="1100" kern="1200">
                          <a:solidFill>
                            <a:schemeClr val="tx1"/>
                          </a:solidFill>
                          <a:latin typeface="BLK Fort"/>
                        </a:defRPr>
                      </a:lvl8pPr>
                      <a:lvl9pPr marL="3657600" algn="l" defTabSz="914400" rtl="0" eaLnBrk="1" latinLnBrk="0" hangingPunct="1">
                        <a:defRPr sz="1100" kern="1200">
                          <a:solidFill>
                            <a:schemeClr val="tx1"/>
                          </a:solidFill>
                          <a:latin typeface="BLK Fort"/>
                        </a:defRPr>
                      </a:lvl9pPr>
                    </a:lstStyle>
                    <a:p>
                      <a:pPr marL="136525" indent="-136525">
                        <a:spcAft>
                          <a:spcPts val="600"/>
                        </a:spcAft>
                        <a:buFont typeface="Arial" panose="020B0604020202020204" pitchFamily="34" charset="0"/>
                        <a:buChar char="•"/>
                      </a:pPr>
                      <a:r>
                        <a:rPr lang="en-US" sz="1200" dirty="0">
                          <a:solidFill>
                            <a:schemeClr val="tx2"/>
                          </a:solidFill>
                          <a:latin typeface="+mn-lt"/>
                        </a:rPr>
                        <a:t>O </a:t>
                      </a:r>
                      <a:r>
                        <a:rPr lang="en-US" sz="1200" dirty="0" err="1">
                          <a:solidFill>
                            <a:schemeClr val="tx2"/>
                          </a:solidFill>
                          <a:latin typeface="+mn-lt"/>
                        </a:rPr>
                        <a:t>processo</a:t>
                      </a:r>
                      <a:r>
                        <a:rPr lang="en-US" sz="1200" dirty="0">
                          <a:solidFill>
                            <a:schemeClr val="tx2"/>
                          </a:solidFill>
                          <a:latin typeface="+mn-lt"/>
                        </a:rPr>
                        <a:t> de </a:t>
                      </a:r>
                      <a:r>
                        <a:rPr lang="en-US" sz="1200" dirty="0" err="1">
                          <a:solidFill>
                            <a:schemeClr val="tx2"/>
                          </a:solidFill>
                          <a:latin typeface="+mn-lt"/>
                        </a:rPr>
                        <a:t>criação</a:t>
                      </a:r>
                      <a:r>
                        <a:rPr lang="en-US" sz="1200" dirty="0">
                          <a:solidFill>
                            <a:schemeClr val="tx2"/>
                          </a:solidFill>
                          <a:latin typeface="+mn-lt"/>
                        </a:rPr>
                        <a:t> e </a:t>
                      </a:r>
                      <a:r>
                        <a:rPr lang="en-US" sz="1200" dirty="0" err="1">
                          <a:solidFill>
                            <a:schemeClr val="tx2"/>
                          </a:solidFill>
                          <a:latin typeface="+mn-lt"/>
                        </a:rPr>
                        <a:t>resgate</a:t>
                      </a:r>
                      <a:r>
                        <a:rPr lang="en-US" sz="1200" dirty="0">
                          <a:solidFill>
                            <a:schemeClr val="tx2"/>
                          </a:solidFill>
                          <a:latin typeface="+mn-lt"/>
                        </a:rPr>
                        <a:t> </a:t>
                      </a:r>
                      <a:r>
                        <a:rPr lang="en-US" sz="1200" dirty="0" err="1">
                          <a:solidFill>
                            <a:schemeClr val="tx2"/>
                          </a:solidFill>
                          <a:latin typeface="+mn-lt"/>
                        </a:rPr>
                        <a:t>permite</a:t>
                      </a:r>
                      <a:r>
                        <a:rPr lang="en-US" sz="1200" dirty="0">
                          <a:solidFill>
                            <a:schemeClr val="tx2"/>
                          </a:solidFill>
                          <a:latin typeface="+mn-lt"/>
                        </a:rPr>
                        <a:t> </a:t>
                      </a:r>
                      <a:r>
                        <a:rPr lang="en-US" sz="1200" dirty="0" err="1">
                          <a:solidFill>
                            <a:schemeClr val="tx2"/>
                          </a:solidFill>
                          <a:latin typeface="+mn-lt"/>
                        </a:rPr>
                        <a:t>acesso</a:t>
                      </a:r>
                      <a:r>
                        <a:rPr lang="en-US" sz="1200" dirty="0">
                          <a:solidFill>
                            <a:schemeClr val="tx2"/>
                          </a:solidFill>
                          <a:latin typeface="+mn-lt"/>
                        </a:rPr>
                        <a:t> a </a:t>
                      </a:r>
                      <a:r>
                        <a:rPr lang="en-US" sz="1200" dirty="0" err="1">
                          <a:solidFill>
                            <a:schemeClr val="tx2"/>
                          </a:solidFill>
                          <a:latin typeface="+mn-lt"/>
                        </a:rPr>
                        <a:t>liquidez</a:t>
                      </a:r>
                      <a:r>
                        <a:rPr lang="en-US" sz="1200" dirty="0">
                          <a:solidFill>
                            <a:schemeClr val="tx2"/>
                          </a:solidFill>
                          <a:latin typeface="+mn-lt"/>
                        </a:rPr>
                        <a:t> dos </a:t>
                      </a:r>
                      <a:r>
                        <a:rPr lang="en-US" sz="1200" dirty="0" err="1">
                          <a:solidFill>
                            <a:schemeClr val="tx2"/>
                          </a:solidFill>
                          <a:latin typeface="+mn-lt"/>
                        </a:rPr>
                        <a:t>ativos</a:t>
                      </a:r>
                      <a:r>
                        <a:rPr lang="en-US" sz="1200" dirty="0">
                          <a:solidFill>
                            <a:schemeClr val="tx2"/>
                          </a:solidFill>
                          <a:latin typeface="+mn-lt"/>
                        </a:rPr>
                        <a:t> que </a:t>
                      </a:r>
                      <a:r>
                        <a:rPr lang="en-US" sz="1200" dirty="0" err="1">
                          <a:solidFill>
                            <a:schemeClr val="tx2"/>
                          </a:solidFill>
                          <a:latin typeface="+mn-lt"/>
                        </a:rPr>
                        <a:t>compõem</a:t>
                      </a:r>
                      <a:r>
                        <a:rPr lang="en-US" sz="1200" dirty="0">
                          <a:solidFill>
                            <a:schemeClr val="tx2"/>
                          </a:solidFill>
                          <a:latin typeface="+mn-lt"/>
                        </a:rPr>
                        <a:t> a </a:t>
                      </a:r>
                      <a:r>
                        <a:rPr lang="en-US" sz="1200" dirty="0" err="1">
                          <a:solidFill>
                            <a:schemeClr val="tx2"/>
                          </a:solidFill>
                          <a:latin typeface="+mn-lt"/>
                        </a:rPr>
                        <a:t>carteira</a:t>
                      </a:r>
                      <a:r>
                        <a:rPr lang="en-US" sz="1200" dirty="0">
                          <a:solidFill>
                            <a:schemeClr val="tx2"/>
                          </a:solidFill>
                          <a:latin typeface="+mn-lt"/>
                        </a:rPr>
                        <a:t> do ETF</a:t>
                      </a:r>
                    </a:p>
                  </a:txBody>
                  <a:tcPr>
                    <a:lnL w="9525" cmpd="sng">
                      <a:noFill/>
                    </a:lnL>
                    <a:lnR>
                      <a:noFill/>
                    </a:lnR>
                    <a:lnT w="9525" cmpd="sng">
                      <a:noFill/>
                    </a:lnT>
                    <a:lnB w="9525"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70087"/>
                  </a:ext>
                </a:extLst>
              </a:tr>
            </a:tbl>
          </a:graphicData>
        </a:graphic>
      </p:graphicFrame>
      <p:grpSp>
        <p:nvGrpSpPr>
          <p:cNvPr id="26" name="Group 25">
            <a:extLst>
              <a:ext uri="{FF2B5EF4-FFF2-40B4-BE49-F238E27FC236}">
                <a16:creationId xmlns:a16="http://schemas.microsoft.com/office/drawing/2014/main" id="{032CC4A3-0CBF-46C9-8FC8-CAC8176F92E5}"/>
              </a:ext>
            </a:extLst>
          </p:cNvPr>
          <p:cNvGrpSpPr/>
          <p:nvPr/>
        </p:nvGrpSpPr>
        <p:grpSpPr>
          <a:xfrm>
            <a:off x="1270480" y="3231656"/>
            <a:ext cx="6603041" cy="2729310"/>
            <a:chOff x="2094688" y="3320128"/>
            <a:chExt cx="4973639" cy="2055811"/>
          </a:xfrm>
        </p:grpSpPr>
        <p:sp>
          <p:nvSpPr>
            <p:cNvPr id="27" name="Arrow: Pentagon 26">
              <a:extLst>
                <a:ext uri="{FF2B5EF4-FFF2-40B4-BE49-F238E27FC236}">
                  <a16:creationId xmlns:a16="http://schemas.microsoft.com/office/drawing/2014/main" id="{B345E372-1A3B-4C45-9133-96383C2C02CC}"/>
                </a:ext>
              </a:extLst>
            </p:cNvPr>
            <p:cNvSpPr/>
            <p:nvPr/>
          </p:nvSpPr>
          <p:spPr>
            <a:xfrm>
              <a:off x="2094688" y="3320128"/>
              <a:ext cx="3652969" cy="2055811"/>
            </a:xfrm>
            <a:prstGeom prst="homePlate">
              <a:avLst>
                <a:gd name="adj" fmla="val 69768"/>
              </a:avLst>
            </a:prstGeom>
            <a:solidFill>
              <a:srgbClr val="72CA33">
                <a:alpha val="65000"/>
              </a:srgbClr>
            </a:solidFill>
            <a:ln w="9525" cap="flat" cmpd="sng" algn="ctr">
              <a:noFill/>
              <a:prstDash val="solid"/>
            </a:ln>
            <a:effectLst/>
          </p:spPr>
          <p:txBody>
            <a:bodyPr rot="0" spcFirstLastPara="0" vertOverflow="overflow" horzOverflow="overflow" vert="horz" wrap="square" lIns="2286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800" b="0" i="0" u="none" strike="noStrike" kern="0" cap="none" spc="0" normalizeH="0" baseline="0" noProof="0" dirty="0" err="1">
                  <a:ln>
                    <a:noFill/>
                  </a:ln>
                  <a:solidFill>
                    <a:srgbClr val="000000"/>
                  </a:solidFill>
                  <a:effectLst/>
                  <a:uLnTx/>
                  <a:uFillTx/>
                  <a:latin typeface="BLK Fort Extrabold"/>
                  <a:ea typeface="+mn-ea"/>
                  <a:cs typeface="+mn-cs"/>
                </a:rPr>
                <a:t>Ação</a:t>
              </a:r>
              <a:endParaRPr kumimoji="0" lang="en-US" sz="1800" b="0" i="0" u="none" strike="noStrike" kern="0" cap="none" spc="0" normalizeH="0" baseline="0" noProof="0" dirty="0">
                <a:ln>
                  <a:noFill/>
                </a:ln>
                <a:solidFill>
                  <a:srgbClr val="000000"/>
                </a:solidFill>
                <a:effectLst/>
                <a:uLnTx/>
                <a:uFillTx/>
                <a:latin typeface="BLK Fort Extrabold"/>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600" b="0" i="0" u="none" strike="noStrike" kern="0" cap="none" spc="0" normalizeH="0" baseline="0" noProof="0" dirty="0" err="1">
                  <a:ln>
                    <a:noFill/>
                  </a:ln>
                  <a:solidFill>
                    <a:srgbClr val="000000"/>
                  </a:solidFill>
                  <a:effectLst/>
                  <a:uLnTx/>
                  <a:uFillTx/>
                  <a:latin typeface="BLK Fort"/>
                  <a:ea typeface="+mn-ea"/>
                  <a:cs typeface="+mn-cs"/>
                </a:rPr>
                <a:t>Negociável</a:t>
              </a:r>
              <a:br>
                <a:rPr kumimoji="0" lang="en-US" sz="1600" b="0" i="0" u="none" strike="noStrike" kern="0" cap="none" spc="0" normalizeH="0" baseline="0" noProof="0" dirty="0">
                  <a:ln>
                    <a:noFill/>
                  </a:ln>
                  <a:solidFill>
                    <a:srgbClr val="000000"/>
                  </a:solidFill>
                  <a:effectLst/>
                  <a:uLnTx/>
                  <a:uFillTx/>
                  <a:latin typeface="BLK Fort"/>
                  <a:ea typeface="+mn-ea"/>
                  <a:cs typeface="+mn-cs"/>
                </a:rPr>
              </a:br>
              <a:r>
                <a:rPr kumimoji="0" lang="en-US" sz="1600" b="0" i="0" u="none" strike="noStrike" kern="0" cap="none" spc="0" normalizeH="0" baseline="0" noProof="0" dirty="0" err="1">
                  <a:ln>
                    <a:noFill/>
                  </a:ln>
                  <a:solidFill>
                    <a:srgbClr val="000000"/>
                  </a:solidFill>
                  <a:effectLst/>
                  <a:uLnTx/>
                  <a:uFillTx/>
                  <a:latin typeface="BLK Fort"/>
                  <a:ea typeface="+mn-ea"/>
                  <a:cs typeface="+mn-cs"/>
                </a:rPr>
                <a:t>durante</a:t>
              </a:r>
              <a:r>
                <a:rPr kumimoji="0" lang="en-US" sz="1600" b="0" i="0" u="none" strike="noStrike" kern="0" cap="none" spc="0" normalizeH="0" baseline="0" noProof="0" dirty="0">
                  <a:ln>
                    <a:noFill/>
                  </a:ln>
                  <a:solidFill>
                    <a:srgbClr val="000000"/>
                  </a:solidFill>
                  <a:effectLst/>
                  <a:uLnTx/>
                  <a:uFillTx/>
                  <a:latin typeface="BLK Fort"/>
                  <a:ea typeface="+mn-ea"/>
                  <a:cs typeface="+mn-cs"/>
                </a:rPr>
                <a:t> o </a:t>
              </a:r>
              <a:r>
                <a:rPr kumimoji="0" lang="en-US" sz="1600" b="0" i="0" u="none" strike="noStrike" kern="0" cap="none" spc="0" normalizeH="0" baseline="0" noProof="0" dirty="0" err="1">
                  <a:ln>
                    <a:noFill/>
                  </a:ln>
                  <a:solidFill>
                    <a:srgbClr val="000000"/>
                  </a:solidFill>
                  <a:effectLst/>
                  <a:uLnTx/>
                  <a:uFillTx/>
                  <a:latin typeface="BLK Fort"/>
                  <a:ea typeface="+mn-ea"/>
                  <a:cs typeface="+mn-cs"/>
                </a:rPr>
                <a:t>dia</a:t>
              </a:r>
              <a:endParaRPr kumimoji="0" lang="en-US" sz="1600" b="0" i="0" u="none" strike="noStrike" kern="0" cap="none" spc="0" normalizeH="0" baseline="0" noProof="0" dirty="0">
                <a:ln>
                  <a:noFill/>
                </a:ln>
                <a:solidFill>
                  <a:srgbClr val="000000"/>
                </a:solidFill>
                <a:effectLst/>
                <a:uLnTx/>
                <a:uFillTx/>
                <a:latin typeface="BLK Fort"/>
                <a:ea typeface="+mn-ea"/>
                <a:cs typeface="+mn-cs"/>
              </a:endParaRPr>
            </a:p>
          </p:txBody>
        </p:sp>
        <p:sp>
          <p:nvSpPr>
            <p:cNvPr id="28" name="Arrow: Pentagon 27">
              <a:extLst>
                <a:ext uri="{FF2B5EF4-FFF2-40B4-BE49-F238E27FC236}">
                  <a16:creationId xmlns:a16="http://schemas.microsoft.com/office/drawing/2014/main" id="{FBBD59B9-0490-446A-92F5-6AF75B6559E9}"/>
                </a:ext>
              </a:extLst>
            </p:cNvPr>
            <p:cNvSpPr/>
            <p:nvPr/>
          </p:nvSpPr>
          <p:spPr>
            <a:xfrm flipH="1">
              <a:off x="3415358" y="3320128"/>
              <a:ext cx="3652969" cy="2055811"/>
            </a:xfrm>
            <a:prstGeom prst="homePlate">
              <a:avLst>
                <a:gd name="adj" fmla="val 69768"/>
              </a:avLst>
            </a:prstGeom>
            <a:solidFill>
              <a:srgbClr val="FFCE00">
                <a:alpha val="65000"/>
              </a:srgbClr>
            </a:solidFill>
            <a:ln w="9525" cap="flat" cmpd="sng" algn="ctr">
              <a:noFill/>
              <a:prstDash val="solid"/>
            </a:ln>
            <a:effectLst/>
          </p:spPr>
          <p:txBody>
            <a:bodyPr rot="0" spcFirstLastPara="0" vertOverflow="overflow" horzOverflow="overflow" vert="horz" wrap="square" lIns="91440" tIns="91440" rIns="228600" bIns="9144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800" b="1" i="0" u="none" strike="noStrike" kern="0" cap="none" spc="0" normalizeH="0" baseline="0" noProof="0" dirty="0">
                  <a:ln>
                    <a:noFill/>
                  </a:ln>
                  <a:solidFill>
                    <a:srgbClr val="000000"/>
                  </a:solidFill>
                  <a:effectLst/>
                  <a:uLnTx/>
                  <a:uFillTx/>
                  <a:latin typeface="BLK Fort"/>
                  <a:ea typeface="+mn-ea"/>
                  <a:cs typeface="+mn-cs"/>
                </a:rPr>
                <a:t>Fundo</a:t>
              </a:r>
            </a:p>
            <a:p>
              <a:pPr marL="0" marR="0" lvl="0" indent="0" algn="r"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600" b="0" i="0" u="none" strike="noStrike" kern="0" cap="none" spc="0" normalizeH="0" baseline="0" noProof="0" dirty="0" err="1">
                  <a:ln>
                    <a:noFill/>
                  </a:ln>
                  <a:solidFill>
                    <a:srgbClr val="000000"/>
                  </a:solidFill>
                  <a:effectLst/>
                  <a:uLnTx/>
                  <a:uFillTx/>
                  <a:latin typeface="BLK Fort"/>
                  <a:ea typeface="+mn-ea"/>
                  <a:cs typeface="+mn-cs"/>
                </a:rPr>
                <a:t>Diversificação</a:t>
              </a:r>
              <a:endParaRPr kumimoji="0" lang="en-US" sz="1600" b="0" i="0" u="none" strike="noStrike" kern="0" cap="none" spc="0" normalizeH="0" baseline="0" noProof="0" dirty="0">
                <a:ln>
                  <a:noFill/>
                </a:ln>
                <a:solidFill>
                  <a:srgbClr val="000000"/>
                </a:solidFill>
                <a:effectLst/>
                <a:uLnTx/>
                <a:uFillTx/>
                <a:latin typeface="BLK Fort"/>
                <a:ea typeface="+mn-ea"/>
                <a:cs typeface="+mn-cs"/>
              </a:endParaRPr>
            </a:p>
          </p:txBody>
        </p:sp>
      </p:grpSp>
      <p:sp>
        <p:nvSpPr>
          <p:cNvPr id="29" name="Rectangle 28">
            <a:extLst>
              <a:ext uri="{FF2B5EF4-FFF2-40B4-BE49-F238E27FC236}">
                <a16:creationId xmlns:a16="http://schemas.microsoft.com/office/drawing/2014/main" id="{0A7F346F-CE3D-49C3-9DBD-467E1478C2DF}"/>
              </a:ext>
            </a:extLst>
          </p:cNvPr>
          <p:cNvSpPr/>
          <p:nvPr/>
        </p:nvSpPr>
        <p:spPr>
          <a:xfrm>
            <a:off x="3490685" y="3892368"/>
            <a:ext cx="2162629" cy="1407886"/>
          </a:xfrm>
          <a:prstGeom prst="rect">
            <a:avLst/>
          </a:prstGeom>
          <a:no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800" b="0" i="0" u="none" strike="noStrike" kern="0" cap="none" spc="0" normalizeH="0" baseline="0" noProof="0" dirty="0">
                <a:ln>
                  <a:noFill/>
                </a:ln>
                <a:solidFill>
                  <a:srgbClr val="000000"/>
                </a:solidFill>
                <a:effectLst/>
                <a:uLnTx/>
                <a:uFillTx/>
                <a:latin typeface="BLK Fort Extrabold"/>
                <a:ea typeface="+mn-ea"/>
                <a:cs typeface="+mn-cs"/>
              </a:rPr>
              <a:t>ETFs</a:t>
            </a:r>
          </a:p>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600" b="0" i="0" u="none" strike="noStrike" kern="0" cap="none" spc="0" normalizeH="0" baseline="0" noProof="0" dirty="0">
                <a:ln>
                  <a:noFill/>
                </a:ln>
                <a:solidFill>
                  <a:srgbClr val="000000"/>
                </a:solidFill>
                <a:effectLst/>
                <a:uLnTx/>
                <a:uFillTx/>
                <a:latin typeface="BLK Fort"/>
                <a:ea typeface="+mn-ea"/>
                <a:cs typeface="+mn-cs"/>
              </a:rPr>
              <a:t>Fundo </a:t>
            </a:r>
            <a:r>
              <a:rPr kumimoji="0" lang="en-US" sz="1600" b="0" i="0" u="none" strike="noStrike" kern="0" cap="none" spc="0" normalizeH="0" baseline="0" noProof="0" dirty="0" err="1">
                <a:ln>
                  <a:noFill/>
                </a:ln>
                <a:solidFill>
                  <a:srgbClr val="000000"/>
                </a:solidFill>
                <a:effectLst/>
                <a:uLnTx/>
                <a:uFillTx/>
                <a:latin typeface="BLK Fort"/>
                <a:ea typeface="+mn-ea"/>
                <a:cs typeface="+mn-cs"/>
              </a:rPr>
              <a:t>diversificado</a:t>
            </a:r>
            <a:r>
              <a:rPr kumimoji="0" lang="en-US" sz="1600" b="0" i="0" u="none" strike="noStrike" kern="0" cap="none" spc="0" normalizeH="0" baseline="0" noProof="0" dirty="0">
                <a:ln>
                  <a:noFill/>
                </a:ln>
                <a:solidFill>
                  <a:srgbClr val="000000"/>
                </a:solidFill>
                <a:effectLst/>
                <a:uLnTx/>
                <a:uFillTx/>
                <a:latin typeface="BLK Fort"/>
                <a:ea typeface="+mn-ea"/>
                <a:cs typeface="+mn-cs"/>
              </a:rPr>
              <a:t> que </a:t>
            </a:r>
            <a:r>
              <a:rPr kumimoji="0" lang="en-US" sz="1600" b="0" i="0" u="none" strike="noStrike" kern="0" cap="none" spc="0" normalizeH="0" baseline="0" noProof="0" dirty="0" err="1">
                <a:ln>
                  <a:noFill/>
                </a:ln>
                <a:solidFill>
                  <a:srgbClr val="000000"/>
                </a:solidFill>
                <a:effectLst/>
                <a:uLnTx/>
                <a:uFillTx/>
                <a:latin typeface="BLK Fort"/>
                <a:ea typeface="+mn-ea"/>
                <a:cs typeface="+mn-cs"/>
              </a:rPr>
              <a:t>negocia</a:t>
            </a:r>
            <a:r>
              <a:rPr kumimoji="0" lang="en-US" sz="1600" b="0" i="0" u="none" strike="noStrike" kern="0" cap="none" spc="0" normalizeH="0" baseline="0" noProof="0" dirty="0">
                <a:ln>
                  <a:noFill/>
                </a:ln>
                <a:solidFill>
                  <a:srgbClr val="000000"/>
                </a:solidFill>
                <a:effectLst/>
                <a:uLnTx/>
                <a:uFillTx/>
                <a:latin typeface="BLK Fort"/>
                <a:ea typeface="+mn-ea"/>
                <a:cs typeface="+mn-cs"/>
              </a:rPr>
              <a:t> </a:t>
            </a:r>
            <a:r>
              <a:rPr kumimoji="0" lang="en-US" sz="1600" b="0" i="0" u="none" strike="noStrike" kern="0" cap="none" spc="0" normalizeH="0" baseline="0" noProof="0" dirty="0" err="1">
                <a:ln>
                  <a:noFill/>
                </a:ln>
                <a:solidFill>
                  <a:srgbClr val="000000"/>
                </a:solidFill>
                <a:effectLst/>
                <a:uLnTx/>
                <a:uFillTx/>
                <a:latin typeface="BLK Fort"/>
                <a:ea typeface="+mn-ea"/>
                <a:cs typeface="+mn-cs"/>
              </a:rPr>
              <a:t>como</a:t>
            </a:r>
            <a:r>
              <a:rPr kumimoji="0" lang="en-US" sz="1600" b="0" i="0" u="none" strike="noStrike" kern="0" cap="none" spc="0" normalizeH="0" baseline="0" noProof="0" dirty="0">
                <a:ln>
                  <a:noFill/>
                </a:ln>
                <a:solidFill>
                  <a:srgbClr val="000000"/>
                </a:solidFill>
                <a:effectLst/>
                <a:uLnTx/>
                <a:uFillTx/>
                <a:latin typeface="BLK Fort"/>
                <a:ea typeface="+mn-ea"/>
                <a:cs typeface="+mn-cs"/>
              </a:rPr>
              <a:t> </a:t>
            </a:r>
            <a:r>
              <a:rPr kumimoji="0" lang="en-US" sz="1600" b="0" i="0" u="none" strike="noStrike" kern="0" cap="none" spc="0" normalizeH="0" baseline="0" noProof="0" dirty="0" err="1">
                <a:ln>
                  <a:noFill/>
                </a:ln>
                <a:solidFill>
                  <a:srgbClr val="000000"/>
                </a:solidFill>
                <a:effectLst/>
                <a:uLnTx/>
                <a:uFillTx/>
                <a:latin typeface="BLK Fort"/>
                <a:ea typeface="+mn-ea"/>
                <a:cs typeface="+mn-cs"/>
              </a:rPr>
              <a:t>ação</a:t>
            </a:r>
            <a:endParaRPr kumimoji="0" lang="en-US" sz="1600" b="0" i="0" u="none" strike="noStrike" kern="0" cap="none" spc="0" normalizeH="0" baseline="0" noProof="0" dirty="0">
              <a:ln>
                <a:noFill/>
              </a:ln>
              <a:solidFill>
                <a:srgbClr val="000000"/>
              </a:solidFill>
              <a:effectLst/>
              <a:uLnTx/>
              <a:uFillTx/>
              <a:latin typeface="BLK Fort"/>
              <a:ea typeface="+mn-ea"/>
              <a:cs typeface="+mn-cs"/>
            </a:endParaRPr>
          </a:p>
        </p:txBody>
      </p:sp>
      <p:sp>
        <p:nvSpPr>
          <p:cNvPr id="2" name="TextBox 2"/>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BLK F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000000"/>
                </a:solidFill>
                <a:effectLst/>
                <a:uLnTx/>
                <a:uFillTx/>
                <a:latin typeface="BLK Fort"/>
                <a:ea typeface="+mn-ea"/>
                <a:cs typeface="+mn-cs"/>
              </a:rPr>
              <a:t>ADMASTER-STAMP!LATAMH1121L/S-1879435-2/42</a:t>
            </a:r>
          </a:p>
        </p:txBody>
      </p:sp>
      <p:sp>
        <p:nvSpPr>
          <p:cNvPr id="4" name="TextBox 4"/>
          <p:cNvSpPr txBox="1"/>
          <p:nvPr/>
        </p:nvSpPr>
        <p:spPr>
          <a:xfrm>
            <a:off x="7543800" y="6654800"/>
            <a:ext cx="3810000" cy="147231"/>
          </a:xfrm>
          <a:prstGeom prst="rect">
            <a:avLst/>
          </a:prstGeom>
        </p:spPr>
        <p:txBody>
          <a:bodyPr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7C7B7F"/>
                </a:solidFill>
                <a:effectLst/>
                <a:uLnTx/>
                <a:uFillTx/>
                <a:latin typeface="Times New Roman"/>
                <a:ea typeface="+mn-ea"/>
                <a:cs typeface="+mn-cs"/>
              </a:rPr>
              <a:t>LATAMH1121L/S-1879435-2/42</a:t>
            </a:r>
            <a:endParaRPr kumimoji="0" lang="en-US" sz="1800" b="0" i="0" u="none" strike="noStrike" kern="1200" cap="none" spc="0" normalizeH="0" baseline="0" noProof="0">
              <a:ln>
                <a:noFill/>
              </a:ln>
              <a:solidFill>
                <a:srgbClr val="000000"/>
              </a:solidFill>
              <a:effectLst/>
              <a:uLnTx/>
              <a:uFillTx/>
              <a:latin typeface="BLK Fort"/>
              <a:ea typeface="+mn-ea"/>
              <a:cs typeface="+mn-cs"/>
            </a:endParaRPr>
          </a:p>
        </p:txBody>
      </p:sp>
    </p:spTree>
    <p:extLst>
      <p:ext uri="{BB962C8B-B14F-4D97-AF65-F5344CB8AC3E}">
        <p14:creationId xmlns:p14="http://schemas.microsoft.com/office/powerpoint/2010/main" val="429323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BBB211-F696-4245-9D01-A57DA18BDE92}"/>
              </a:ext>
            </a:extLst>
          </p:cNvPr>
          <p:cNvSpPr>
            <a:spLocks noGrp="1"/>
          </p:cNvSpPr>
          <p:nvPr>
            <p:ph type="ftr" sz="quarter" idx="4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all" spc="0" normalizeH="0" baseline="0" noProof="0">
                <a:ln>
                  <a:noFill/>
                </a:ln>
                <a:solidFill>
                  <a:srgbClr val="FFFFFF"/>
                </a:solidFill>
                <a:effectLst/>
                <a:uLnTx/>
                <a:uFillTx/>
                <a:latin typeface="BLK Fort" panose="020B0503030202060203" pitchFamily="34" charset="0"/>
                <a:ea typeface="+mn-ea"/>
                <a:cs typeface="+mn-cs"/>
              </a:rPr>
              <a:t>MATERIAL PUBLICITÁRIO - ANTES DE INVESTIR, ACESSE A PÁGINA SOBRE BDRs DE ETF DO BANCO B3 E LEIA AS INFORMAÇÕES SOBRE O PRODUTO, INCLUINDO OS FATORES DE RISCO</a:t>
            </a:r>
            <a:endParaRPr kumimoji="0" lang="en-US" sz="800" b="0" i="0" u="none" strike="noStrike" kern="1200" cap="all" spc="0" normalizeH="0" baseline="0" noProof="0" dirty="0">
              <a:ln>
                <a:noFill/>
              </a:ln>
              <a:solidFill>
                <a:srgbClr val="FFFFFF"/>
              </a:solidFill>
              <a:effectLst/>
              <a:uLnTx/>
              <a:uFillTx/>
              <a:latin typeface="BLK Fort" panose="020B0503030202060203" pitchFamily="34" charset="0"/>
              <a:ea typeface="+mn-ea"/>
              <a:cs typeface="+mn-cs"/>
            </a:endParaRPr>
          </a:p>
        </p:txBody>
      </p:sp>
      <p:sp>
        <p:nvSpPr>
          <p:cNvPr id="10" name="Title 9">
            <a:extLst>
              <a:ext uri="{FF2B5EF4-FFF2-40B4-BE49-F238E27FC236}">
                <a16:creationId xmlns:a16="http://schemas.microsoft.com/office/drawing/2014/main" id="{7474B364-A8F4-441B-8CC6-ECE8CECF923D}"/>
              </a:ext>
            </a:extLst>
          </p:cNvPr>
          <p:cNvSpPr>
            <a:spLocks noGrp="1"/>
          </p:cNvSpPr>
          <p:nvPr>
            <p:ph type="title"/>
          </p:nvPr>
        </p:nvSpPr>
        <p:spPr/>
        <p:txBody>
          <a:bodyPr/>
          <a:lstStyle/>
          <a:p>
            <a:r>
              <a:rPr lang="pt-BR" dirty="0"/>
              <a:t>BDR – Brazilian Depositary Receipts</a:t>
            </a:r>
            <a:endParaRPr lang="en-US" dirty="0"/>
          </a:p>
        </p:txBody>
      </p:sp>
      <p:sp>
        <p:nvSpPr>
          <p:cNvPr id="13" name="TextBox 12">
            <a:extLst>
              <a:ext uri="{FF2B5EF4-FFF2-40B4-BE49-F238E27FC236}">
                <a16:creationId xmlns:a16="http://schemas.microsoft.com/office/drawing/2014/main" id="{D75A9871-1502-4E93-B826-296C01AAB310}"/>
              </a:ext>
            </a:extLst>
          </p:cNvPr>
          <p:cNvSpPr txBox="1"/>
          <p:nvPr/>
        </p:nvSpPr>
        <p:spPr>
          <a:xfrm>
            <a:off x="653144" y="1233714"/>
            <a:ext cx="7837714" cy="140788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r>
              <a:rPr kumimoji="0" lang="pt-BR" sz="1800" b="0" i="0" u="none" strike="noStrike" kern="1200" cap="none" spc="0" normalizeH="0" baseline="0" noProof="0" dirty="0">
                <a:ln>
                  <a:noFill/>
                </a:ln>
                <a:solidFill>
                  <a:srgbClr val="000000"/>
                </a:solidFill>
                <a:effectLst/>
                <a:uLnTx/>
                <a:uFillTx/>
                <a:latin typeface="BLK Fort"/>
                <a:ea typeface="+mn-ea"/>
                <a:cs typeface="+mn-cs"/>
              </a:rPr>
              <a:t>BDR são instrumentos que permitem acesso a produtos internacionais diretamente na B3.</a:t>
            </a:r>
          </a:p>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pt-BR" sz="1800" b="0" i="0" u="none" strike="noStrike" kern="1200" cap="none" spc="0" normalizeH="0" baseline="0" noProof="0" dirty="0">
              <a:ln>
                <a:noFill/>
              </a:ln>
              <a:solidFill>
                <a:srgbClr val="000000"/>
              </a:solidFill>
              <a:effectLst/>
              <a:uLnTx/>
              <a:uFillTx/>
              <a:latin typeface="BLK Fort"/>
              <a:ea typeface="+mn-ea"/>
              <a:cs typeface="+mn-cs"/>
            </a:endParaRPr>
          </a:p>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r>
              <a:rPr kumimoji="0" lang="pt-BR" sz="1800" b="0" i="0" u="none" strike="noStrike" kern="1200" cap="none" spc="0" normalizeH="0" baseline="0" noProof="0" dirty="0">
                <a:ln>
                  <a:noFill/>
                </a:ln>
                <a:solidFill>
                  <a:srgbClr val="000000"/>
                </a:solidFill>
                <a:effectLst/>
                <a:uLnTx/>
                <a:uFillTx/>
                <a:latin typeface="BLK Fort"/>
                <a:ea typeface="+mn-ea"/>
                <a:cs typeface="+mn-cs"/>
              </a:rPr>
              <a:t>Através de BDRs, investidores indiretamente passam a deter cotas de ETFs internacionais.</a:t>
            </a:r>
            <a:endParaRPr kumimoji="0" lang="en-US" sz="1800" b="0" i="0" u="none" strike="noStrike" kern="1200" cap="none" spc="0" normalizeH="0" baseline="0" noProof="0" dirty="0" err="1">
              <a:ln>
                <a:noFill/>
              </a:ln>
              <a:solidFill>
                <a:srgbClr val="000000"/>
              </a:solidFill>
              <a:effectLst/>
              <a:uLnTx/>
              <a:uFillTx/>
              <a:latin typeface="BLK Fort"/>
              <a:ea typeface="+mn-ea"/>
              <a:cs typeface="+mn-cs"/>
            </a:endParaRPr>
          </a:p>
        </p:txBody>
      </p:sp>
      <p:sp>
        <p:nvSpPr>
          <p:cNvPr id="37" name="Text Placeholder 32">
            <a:extLst>
              <a:ext uri="{FF2B5EF4-FFF2-40B4-BE49-F238E27FC236}">
                <a16:creationId xmlns:a16="http://schemas.microsoft.com/office/drawing/2014/main" id="{E20E5482-0864-4CCF-9C9E-65416438A1D3}"/>
              </a:ext>
            </a:extLst>
          </p:cNvPr>
          <p:cNvSpPr txBox="1">
            <a:spLocks/>
          </p:cNvSpPr>
          <p:nvPr/>
        </p:nvSpPr>
        <p:spPr>
          <a:xfrm>
            <a:off x="500185" y="3556409"/>
            <a:ext cx="2377440" cy="137160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Simplicidade</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na</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negociação</a:t>
            </a:r>
            <a:endParaRPr kumimoji="0" lang="en-US" sz="1400" b="1" i="0" u="none" strike="noStrike" kern="1200" cap="none" spc="0" normalizeH="0" baseline="0" noProof="0" dirty="0">
              <a:ln>
                <a:noFill/>
              </a:ln>
              <a:solidFill>
                <a:srgbClr val="000000"/>
              </a:solidFill>
              <a:effectLst/>
              <a:uLnTx/>
              <a:uFillTx/>
              <a:latin typeface="BLK Fort" panose="020B0503030202060203"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Negociação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feita</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na</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B3.</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Sem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taxas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remessa</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ao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exterior.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Permite</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utilização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dos BDRs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como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margem</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garantia</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a:t>
            </a:r>
          </a:p>
        </p:txBody>
      </p:sp>
      <p:sp>
        <p:nvSpPr>
          <p:cNvPr id="38" name="Text Placeholder 32">
            <a:extLst>
              <a:ext uri="{FF2B5EF4-FFF2-40B4-BE49-F238E27FC236}">
                <a16:creationId xmlns:a16="http://schemas.microsoft.com/office/drawing/2014/main" id="{D075B8F3-0E63-4F09-A92E-D68F5E93D274}"/>
              </a:ext>
            </a:extLst>
          </p:cNvPr>
          <p:cNvSpPr txBox="1">
            <a:spLocks/>
          </p:cNvSpPr>
          <p:nvPr/>
        </p:nvSpPr>
        <p:spPr>
          <a:xfrm>
            <a:off x="3479570" y="3560848"/>
            <a:ext cx="2377440" cy="137160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Acesso</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 a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liquidez</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 do ETF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Internacional</a:t>
            </a:r>
            <a:endParaRPr kumimoji="0" lang="en-US" sz="1400" b="1" i="0" u="none" strike="noStrike" kern="1200" cap="none" spc="0" normalizeH="0" baseline="0" noProof="0" dirty="0">
              <a:ln>
                <a:noFill/>
              </a:ln>
              <a:solidFill>
                <a:srgbClr val="000000"/>
              </a:solidFill>
              <a:effectLst/>
              <a:uLnTx/>
              <a:uFillTx/>
              <a:latin typeface="BLK Fort" panose="020B0503030202060203"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BDRs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possuem</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um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mecanismo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emissão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cancelamento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que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permite</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que as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corretoras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acessem</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a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liquidez</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do ETF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internacional</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a:t>
            </a:r>
          </a:p>
        </p:txBody>
      </p:sp>
      <p:sp>
        <p:nvSpPr>
          <p:cNvPr id="39" name="Text Placeholder 32">
            <a:extLst>
              <a:ext uri="{FF2B5EF4-FFF2-40B4-BE49-F238E27FC236}">
                <a16:creationId xmlns:a16="http://schemas.microsoft.com/office/drawing/2014/main" id="{716CF161-D9B7-4330-8786-D3FCC2F3C4D8}"/>
              </a:ext>
            </a:extLst>
          </p:cNvPr>
          <p:cNvSpPr txBox="1">
            <a:spLocks/>
          </p:cNvSpPr>
          <p:nvPr/>
        </p:nvSpPr>
        <p:spPr>
          <a:xfrm>
            <a:off x="6458955" y="3560848"/>
            <a:ext cx="2377440" cy="137160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Estrutura</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 de custos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Times New Roman" panose="02020603050405020304" pitchFamily="18" charset="0"/>
              </a:rPr>
              <a:t>competitiva</a:t>
            </a:r>
            <a:endParaRPr kumimoji="0" lang="en-US" sz="1400" b="1" i="0" u="none" strike="noStrike" kern="1200" cap="none" spc="0" normalizeH="0" baseline="0" noProof="0" dirty="0">
              <a:ln>
                <a:noFill/>
              </a:ln>
              <a:solidFill>
                <a:srgbClr val="000000"/>
              </a:solidFill>
              <a:effectLst/>
              <a:uLnTx/>
              <a:uFillTx/>
              <a:latin typeface="BLK Fort" panose="020B0503030202060203" pitchFamily="34" charset="0"/>
              <a:ea typeface="Times New Roman" panose="02020603050405020304" pitchFamily="18" charset="0"/>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Taxa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emissão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cancelamento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Taxa para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pagamento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distribuições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Taxa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administração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 do ETF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77"/>
                <a:ea typeface="Times New Roman" panose="02020603050405020304" pitchFamily="18" charset="0"/>
                <a:cs typeface="+mn-cs"/>
              </a:rPr>
              <a:t>internacional</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77"/>
                <a:ea typeface="Times New Roman" panose="02020603050405020304" pitchFamily="18" charset="0"/>
                <a:cs typeface="+mn-cs"/>
              </a:rPr>
              <a:t>.</a:t>
            </a:r>
          </a:p>
        </p:txBody>
      </p:sp>
      <p:grpSp>
        <p:nvGrpSpPr>
          <p:cNvPr id="40" name="Group 39">
            <a:extLst>
              <a:ext uri="{FF2B5EF4-FFF2-40B4-BE49-F238E27FC236}">
                <a16:creationId xmlns:a16="http://schemas.microsoft.com/office/drawing/2014/main" id="{B3FFF740-0E26-40E4-851E-A48796D09E73}"/>
              </a:ext>
            </a:extLst>
          </p:cNvPr>
          <p:cNvGrpSpPr/>
          <p:nvPr/>
        </p:nvGrpSpPr>
        <p:grpSpPr>
          <a:xfrm>
            <a:off x="499334" y="2963474"/>
            <a:ext cx="457200" cy="457200"/>
            <a:chOff x="499334" y="1424957"/>
            <a:chExt cx="457200" cy="457200"/>
          </a:xfrm>
        </p:grpSpPr>
        <p:sp>
          <p:nvSpPr>
            <p:cNvPr id="41" name="Oval 40">
              <a:extLst>
                <a:ext uri="{FF2B5EF4-FFF2-40B4-BE49-F238E27FC236}">
                  <a16:creationId xmlns:a16="http://schemas.microsoft.com/office/drawing/2014/main" id="{C62F581D-79C9-4F62-88B8-1DEA2CCE458B}"/>
                </a:ext>
              </a:extLst>
            </p:cNvPr>
            <p:cNvSpPr>
              <a:spLocks noChangeAspect="1"/>
            </p:cNvSpPr>
            <p:nvPr/>
          </p:nvSpPr>
          <p:spPr>
            <a:xfrm>
              <a:off x="499334" y="1424957"/>
              <a:ext cx="457200" cy="457200"/>
            </a:xfrm>
            <a:prstGeom prst="ellipse">
              <a:avLst/>
            </a:prstGeom>
            <a:solidFill>
              <a:schemeClr val="accent3"/>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42" name="Graphic 7" descr="Checkmark">
              <a:extLst>
                <a:ext uri="{FF2B5EF4-FFF2-40B4-BE49-F238E27FC236}">
                  <a16:creationId xmlns:a16="http://schemas.microsoft.com/office/drawing/2014/main" id="{FE16A8B2-2955-43A7-8988-2E7BB4EEB86D}"/>
                </a:ext>
              </a:extLst>
            </p:cNvPr>
            <p:cNvSpPr/>
            <p:nvPr/>
          </p:nvSpPr>
          <p:spPr>
            <a:xfrm>
              <a:off x="578285" y="1548123"/>
              <a:ext cx="299298" cy="212405"/>
            </a:xfrm>
            <a:custGeom>
              <a:avLst/>
              <a:gdLst>
                <a:gd name="connsiteX0" fmla="*/ 273106 w 299298"/>
                <a:gd name="connsiteY0" fmla="*/ 1807 h 212405"/>
                <a:gd name="connsiteX1" fmla="*/ 108331 w 299298"/>
                <a:gd name="connsiteY1" fmla="*/ 157571 h 212405"/>
                <a:gd name="connsiteX2" fmla="*/ 29162 w 299298"/>
                <a:gd name="connsiteY2" fmla="*/ 76470 h 212405"/>
                <a:gd name="connsiteX3" fmla="*/ 1807 w 299298"/>
                <a:gd name="connsiteY3" fmla="*/ 102538 h 212405"/>
                <a:gd name="connsiteX4" fmla="*/ 107044 w 299298"/>
                <a:gd name="connsiteY4" fmla="*/ 210672 h 212405"/>
                <a:gd name="connsiteX5" fmla="*/ 134721 w 299298"/>
                <a:gd name="connsiteY5" fmla="*/ 184926 h 212405"/>
                <a:gd name="connsiteX6" fmla="*/ 299174 w 299298"/>
                <a:gd name="connsiteY6" fmla="*/ 28840 h 2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298" h="212405">
                  <a:moveTo>
                    <a:pt x="273106" y="1807"/>
                  </a:moveTo>
                  <a:lnTo>
                    <a:pt x="108331" y="157571"/>
                  </a:lnTo>
                  <a:lnTo>
                    <a:pt x="29162" y="76470"/>
                  </a:lnTo>
                  <a:lnTo>
                    <a:pt x="1807" y="102538"/>
                  </a:lnTo>
                  <a:lnTo>
                    <a:pt x="107044" y="210672"/>
                  </a:lnTo>
                  <a:lnTo>
                    <a:pt x="134721" y="184926"/>
                  </a:lnTo>
                  <a:lnTo>
                    <a:pt x="299174" y="28840"/>
                  </a:lnTo>
                  <a:close/>
                </a:path>
              </a:pathLst>
            </a:custGeom>
            <a:solidFill>
              <a:srgbClr val="000000"/>
            </a:solidFill>
            <a:ln w="158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LK Fort"/>
                <a:ea typeface="+mn-ea"/>
                <a:cs typeface="+mn-cs"/>
              </a:endParaRPr>
            </a:p>
          </p:txBody>
        </p:sp>
      </p:grpSp>
      <p:grpSp>
        <p:nvGrpSpPr>
          <p:cNvPr id="43" name="Group 42">
            <a:extLst>
              <a:ext uri="{FF2B5EF4-FFF2-40B4-BE49-F238E27FC236}">
                <a16:creationId xmlns:a16="http://schemas.microsoft.com/office/drawing/2014/main" id="{833BF259-4E5D-4A62-8073-5D591A633BA8}"/>
              </a:ext>
            </a:extLst>
          </p:cNvPr>
          <p:cNvGrpSpPr/>
          <p:nvPr/>
        </p:nvGrpSpPr>
        <p:grpSpPr>
          <a:xfrm>
            <a:off x="3474561" y="2963474"/>
            <a:ext cx="457200" cy="457200"/>
            <a:chOff x="3474561" y="1424957"/>
            <a:chExt cx="457200" cy="457200"/>
          </a:xfrm>
        </p:grpSpPr>
        <p:sp>
          <p:nvSpPr>
            <p:cNvPr id="44" name="Oval 43">
              <a:extLst>
                <a:ext uri="{FF2B5EF4-FFF2-40B4-BE49-F238E27FC236}">
                  <a16:creationId xmlns:a16="http://schemas.microsoft.com/office/drawing/2014/main" id="{7C588268-CA8C-4573-B227-CA0A270F3528}"/>
                </a:ext>
              </a:extLst>
            </p:cNvPr>
            <p:cNvSpPr>
              <a:spLocks noChangeAspect="1"/>
            </p:cNvSpPr>
            <p:nvPr/>
          </p:nvSpPr>
          <p:spPr>
            <a:xfrm>
              <a:off x="3474561" y="1424957"/>
              <a:ext cx="457200" cy="457200"/>
            </a:xfrm>
            <a:prstGeom prst="ellipse">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45" name="Graphic 7" descr="Checkmark">
              <a:extLst>
                <a:ext uri="{FF2B5EF4-FFF2-40B4-BE49-F238E27FC236}">
                  <a16:creationId xmlns:a16="http://schemas.microsoft.com/office/drawing/2014/main" id="{98CBD9CE-BF55-441A-8899-F5F13F5728AE}"/>
                </a:ext>
              </a:extLst>
            </p:cNvPr>
            <p:cNvSpPr/>
            <p:nvPr/>
          </p:nvSpPr>
          <p:spPr>
            <a:xfrm>
              <a:off x="3558995" y="1552562"/>
              <a:ext cx="299298" cy="212405"/>
            </a:xfrm>
            <a:custGeom>
              <a:avLst/>
              <a:gdLst>
                <a:gd name="connsiteX0" fmla="*/ 273106 w 299298"/>
                <a:gd name="connsiteY0" fmla="*/ 1807 h 212405"/>
                <a:gd name="connsiteX1" fmla="*/ 108331 w 299298"/>
                <a:gd name="connsiteY1" fmla="*/ 157571 h 212405"/>
                <a:gd name="connsiteX2" fmla="*/ 29162 w 299298"/>
                <a:gd name="connsiteY2" fmla="*/ 76470 h 212405"/>
                <a:gd name="connsiteX3" fmla="*/ 1807 w 299298"/>
                <a:gd name="connsiteY3" fmla="*/ 102538 h 212405"/>
                <a:gd name="connsiteX4" fmla="*/ 107044 w 299298"/>
                <a:gd name="connsiteY4" fmla="*/ 210672 h 212405"/>
                <a:gd name="connsiteX5" fmla="*/ 134721 w 299298"/>
                <a:gd name="connsiteY5" fmla="*/ 184926 h 212405"/>
                <a:gd name="connsiteX6" fmla="*/ 299174 w 299298"/>
                <a:gd name="connsiteY6" fmla="*/ 28840 h 2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298" h="212405">
                  <a:moveTo>
                    <a:pt x="273106" y="1807"/>
                  </a:moveTo>
                  <a:lnTo>
                    <a:pt x="108331" y="157571"/>
                  </a:lnTo>
                  <a:lnTo>
                    <a:pt x="29162" y="76470"/>
                  </a:lnTo>
                  <a:lnTo>
                    <a:pt x="1807" y="102538"/>
                  </a:lnTo>
                  <a:lnTo>
                    <a:pt x="107044" y="210672"/>
                  </a:lnTo>
                  <a:lnTo>
                    <a:pt x="134721" y="184926"/>
                  </a:lnTo>
                  <a:lnTo>
                    <a:pt x="299174" y="28840"/>
                  </a:lnTo>
                  <a:close/>
                </a:path>
              </a:pathLst>
            </a:custGeom>
            <a:solidFill>
              <a:srgbClr val="000000"/>
            </a:solid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LK Fort"/>
                <a:ea typeface="+mn-ea"/>
                <a:cs typeface="+mn-cs"/>
              </a:endParaRPr>
            </a:p>
          </p:txBody>
        </p:sp>
      </p:grpSp>
      <p:grpSp>
        <p:nvGrpSpPr>
          <p:cNvPr id="46" name="Group 45">
            <a:extLst>
              <a:ext uri="{FF2B5EF4-FFF2-40B4-BE49-F238E27FC236}">
                <a16:creationId xmlns:a16="http://schemas.microsoft.com/office/drawing/2014/main" id="{3A210952-D8DA-4014-B353-E3171F8E224D}"/>
              </a:ext>
            </a:extLst>
          </p:cNvPr>
          <p:cNvGrpSpPr/>
          <p:nvPr/>
        </p:nvGrpSpPr>
        <p:grpSpPr>
          <a:xfrm>
            <a:off x="6457960" y="2967710"/>
            <a:ext cx="457200" cy="457200"/>
            <a:chOff x="6457960" y="1429193"/>
            <a:chExt cx="457200" cy="457200"/>
          </a:xfrm>
        </p:grpSpPr>
        <p:sp>
          <p:nvSpPr>
            <p:cNvPr id="47" name="Oval 46">
              <a:extLst>
                <a:ext uri="{FF2B5EF4-FFF2-40B4-BE49-F238E27FC236}">
                  <a16:creationId xmlns:a16="http://schemas.microsoft.com/office/drawing/2014/main" id="{6E4CDE88-1431-4404-A88A-BD9704D6830A}"/>
                </a:ext>
              </a:extLst>
            </p:cNvPr>
            <p:cNvSpPr>
              <a:spLocks noChangeAspect="1"/>
            </p:cNvSpPr>
            <p:nvPr/>
          </p:nvSpPr>
          <p:spPr>
            <a:xfrm>
              <a:off x="6457960" y="1429193"/>
              <a:ext cx="457200" cy="457200"/>
            </a:xfrm>
            <a:prstGeom prst="ellipse">
              <a:avLst/>
            </a:prstGeom>
            <a:solidFill>
              <a:schemeClr val="accent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dirty="0" err="1">
                <a:ln>
                  <a:noFill/>
                </a:ln>
                <a:solidFill>
                  <a:srgbClr val="000000"/>
                </a:solidFill>
                <a:effectLst/>
                <a:uLnTx/>
                <a:uFillTx/>
                <a:latin typeface="BLK Fort"/>
                <a:ea typeface="+mn-ea"/>
                <a:cs typeface="+mn-cs"/>
              </a:endParaRPr>
            </a:p>
          </p:txBody>
        </p:sp>
        <p:sp>
          <p:nvSpPr>
            <p:cNvPr id="48" name="Graphic 7" descr="Checkmark">
              <a:extLst>
                <a:ext uri="{FF2B5EF4-FFF2-40B4-BE49-F238E27FC236}">
                  <a16:creationId xmlns:a16="http://schemas.microsoft.com/office/drawing/2014/main" id="{9E567FF8-6726-4CE8-A731-7286289A0C36}"/>
                </a:ext>
              </a:extLst>
            </p:cNvPr>
            <p:cNvSpPr/>
            <p:nvPr/>
          </p:nvSpPr>
          <p:spPr>
            <a:xfrm>
              <a:off x="6537055" y="1552562"/>
              <a:ext cx="299298" cy="212405"/>
            </a:xfrm>
            <a:custGeom>
              <a:avLst/>
              <a:gdLst>
                <a:gd name="connsiteX0" fmla="*/ 273106 w 299298"/>
                <a:gd name="connsiteY0" fmla="*/ 1807 h 212405"/>
                <a:gd name="connsiteX1" fmla="*/ 108331 w 299298"/>
                <a:gd name="connsiteY1" fmla="*/ 157571 h 212405"/>
                <a:gd name="connsiteX2" fmla="*/ 29162 w 299298"/>
                <a:gd name="connsiteY2" fmla="*/ 76470 h 212405"/>
                <a:gd name="connsiteX3" fmla="*/ 1807 w 299298"/>
                <a:gd name="connsiteY3" fmla="*/ 102538 h 212405"/>
                <a:gd name="connsiteX4" fmla="*/ 107044 w 299298"/>
                <a:gd name="connsiteY4" fmla="*/ 210672 h 212405"/>
                <a:gd name="connsiteX5" fmla="*/ 134721 w 299298"/>
                <a:gd name="connsiteY5" fmla="*/ 184926 h 212405"/>
                <a:gd name="connsiteX6" fmla="*/ 299174 w 299298"/>
                <a:gd name="connsiteY6" fmla="*/ 28840 h 2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298" h="212405">
                  <a:moveTo>
                    <a:pt x="273106" y="1807"/>
                  </a:moveTo>
                  <a:lnTo>
                    <a:pt x="108331" y="157571"/>
                  </a:lnTo>
                  <a:lnTo>
                    <a:pt x="29162" y="76470"/>
                  </a:lnTo>
                  <a:lnTo>
                    <a:pt x="1807" y="102538"/>
                  </a:lnTo>
                  <a:lnTo>
                    <a:pt x="107044" y="210672"/>
                  </a:lnTo>
                  <a:lnTo>
                    <a:pt x="134721" y="184926"/>
                  </a:lnTo>
                  <a:lnTo>
                    <a:pt x="299174" y="28840"/>
                  </a:lnTo>
                  <a:close/>
                </a:path>
              </a:pathLst>
            </a:custGeom>
            <a:solidFill>
              <a:srgbClr val="000000"/>
            </a:solid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LK Fort"/>
                <a:ea typeface="+mn-ea"/>
                <a:cs typeface="+mn-cs"/>
              </a:endParaRPr>
            </a:p>
          </p:txBody>
        </p:sp>
      </p:grpSp>
      <p:sp>
        <p:nvSpPr>
          <p:cNvPr id="49" name="TextBox 48">
            <a:extLst>
              <a:ext uri="{FF2B5EF4-FFF2-40B4-BE49-F238E27FC236}">
                <a16:creationId xmlns:a16="http://schemas.microsoft.com/office/drawing/2014/main" id="{0C4E120B-8F48-4DEF-B0F0-DA8CB448CC4F}"/>
              </a:ext>
            </a:extLst>
          </p:cNvPr>
          <p:cNvSpPr txBox="1"/>
          <p:nvPr/>
        </p:nvSpPr>
        <p:spPr>
          <a:xfrm>
            <a:off x="1048825" y="3009194"/>
            <a:ext cx="1828800" cy="36576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800" b="0" i="0" u="none" strike="noStrike" kern="1200" cap="none" spc="0" normalizeH="0" baseline="0" noProof="0" dirty="0">
                <a:ln>
                  <a:noFill/>
                </a:ln>
                <a:solidFill>
                  <a:srgbClr val="000000"/>
                </a:solidFill>
                <a:effectLst/>
                <a:uLnTx/>
                <a:uFillTx/>
                <a:latin typeface="BLK Fort Extrabold"/>
                <a:ea typeface="+mn-ea"/>
                <a:cs typeface="+mn-cs"/>
              </a:rPr>
              <a:t>NEGOCIAÇÃO</a:t>
            </a:r>
          </a:p>
        </p:txBody>
      </p:sp>
      <p:sp>
        <p:nvSpPr>
          <p:cNvPr id="50" name="TextBox 49">
            <a:extLst>
              <a:ext uri="{FF2B5EF4-FFF2-40B4-BE49-F238E27FC236}">
                <a16:creationId xmlns:a16="http://schemas.microsoft.com/office/drawing/2014/main" id="{F3896ECA-5508-49A9-8D1E-CD61691A81D0}"/>
              </a:ext>
            </a:extLst>
          </p:cNvPr>
          <p:cNvSpPr txBox="1"/>
          <p:nvPr/>
        </p:nvSpPr>
        <p:spPr>
          <a:xfrm>
            <a:off x="4029535" y="3009194"/>
            <a:ext cx="1828800" cy="36576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800" b="0" i="0" u="none" strike="noStrike" kern="1200" cap="none" spc="0" normalizeH="0" baseline="0" noProof="0" dirty="0">
                <a:ln>
                  <a:noFill/>
                </a:ln>
                <a:solidFill>
                  <a:srgbClr val="000000"/>
                </a:solidFill>
                <a:effectLst/>
                <a:uLnTx/>
                <a:uFillTx/>
                <a:latin typeface="BLK Fort Extrabold"/>
                <a:ea typeface="+mn-ea"/>
                <a:cs typeface="+mn-cs"/>
              </a:rPr>
              <a:t>LIQUIDEZ</a:t>
            </a:r>
          </a:p>
        </p:txBody>
      </p:sp>
      <p:sp>
        <p:nvSpPr>
          <p:cNvPr id="51" name="TextBox 50">
            <a:extLst>
              <a:ext uri="{FF2B5EF4-FFF2-40B4-BE49-F238E27FC236}">
                <a16:creationId xmlns:a16="http://schemas.microsoft.com/office/drawing/2014/main" id="{D9368C70-3827-4B6D-9A98-90B7CC0F9BAD}"/>
              </a:ext>
            </a:extLst>
          </p:cNvPr>
          <p:cNvSpPr txBox="1"/>
          <p:nvPr/>
        </p:nvSpPr>
        <p:spPr>
          <a:xfrm>
            <a:off x="6997636" y="3009194"/>
            <a:ext cx="1828800" cy="36576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800" b="0" i="0" u="none" strike="noStrike" kern="1200" cap="none" spc="0" normalizeH="0" baseline="0" noProof="0" dirty="0">
                <a:ln>
                  <a:noFill/>
                </a:ln>
                <a:solidFill>
                  <a:srgbClr val="000000"/>
                </a:solidFill>
                <a:effectLst/>
                <a:uLnTx/>
                <a:uFillTx/>
                <a:latin typeface="BLK Fort Extrabold"/>
                <a:ea typeface="+mn-ea"/>
                <a:cs typeface="+mn-cs"/>
              </a:rPr>
              <a:t>CUSTOS</a:t>
            </a:r>
          </a:p>
        </p:txBody>
      </p:sp>
      <p:sp>
        <p:nvSpPr>
          <p:cNvPr id="2" name="TextBox 2"/>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BLK F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000000"/>
                </a:solidFill>
                <a:effectLst/>
                <a:uLnTx/>
                <a:uFillTx/>
                <a:latin typeface="BLK Fort"/>
                <a:ea typeface="+mn-ea"/>
                <a:cs typeface="+mn-cs"/>
              </a:rPr>
              <a:t>ADMASTER-STAMP!LATAMH1121L/S-1879435-3/42</a:t>
            </a:r>
          </a:p>
        </p:txBody>
      </p:sp>
      <p:sp>
        <p:nvSpPr>
          <p:cNvPr id="3" name="TextBox 3"/>
          <p:cNvSpPr txBox="1"/>
          <p:nvPr/>
        </p:nvSpPr>
        <p:spPr>
          <a:xfrm>
            <a:off x="7543800" y="6654800"/>
            <a:ext cx="3810000" cy="147231"/>
          </a:xfrm>
          <a:prstGeom prst="rect">
            <a:avLst/>
          </a:prstGeom>
        </p:spPr>
        <p:txBody>
          <a:bodyPr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7C7B7F"/>
                </a:solidFill>
                <a:effectLst/>
                <a:uLnTx/>
                <a:uFillTx/>
                <a:latin typeface="Times New Roman"/>
                <a:ea typeface="+mn-ea"/>
                <a:cs typeface="+mn-cs"/>
              </a:rPr>
              <a:t>LATAMH1121L/S-1879435-3/42</a:t>
            </a:r>
            <a:endParaRPr kumimoji="0" lang="en-US" sz="1800" b="0" i="0" u="none" strike="noStrike" kern="1200" cap="none" spc="0" normalizeH="0" baseline="0" noProof="0">
              <a:ln>
                <a:noFill/>
              </a:ln>
              <a:solidFill>
                <a:srgbClr val="000000"/>
              </a:solidFill>
              <a:effectLst/>
              <a:uLnTx/>
              <a:uFillTx/>
              <a:latin typeface="BLK Fort"/>
              <a:ea typeface="+mn-ea"/>
              <a:cs typeface="+mn-cs"/>
            </a:endParaRPr>
          </a:p>
        </p:txBody>
      </p:sp>
    </p:spTree>
    <p:extLst>
      <p:ext uri="{BB962C8B-B14F-4D97-AF65-F5344CB8AC3E}">
        <p14:creationId xmlns:p14="http://schemas.microsoft.com/office/powerpoint/2010/main" val="188172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8114" y="1858421"/>
            <a:ext cx="8127539" cy="3917296"/>
          </a:xfrm>
          <a:prstGeom prst="rect">
            <a:avLst/>
          </a:prstGeom>
          <a:solidFill>
            <a:schemeClr val="accent1"/>
          </a:solidFill>
        </p:spPr>
      </p:pic>
      <p:graphicFrame>
        <p:nvGraphicFramePr>
          <p:cNvPr id="22" name="Chart 21">
            <a:extLst>
              <a:ext uri="{FF2B5EF4-FFF2-40B4-BE49-F238E27FC236}">
                <a16:creationId xmlns:a16="http://schemas.microsoft.com/office/drawing/2014/main" id="{75DF3EFE-8C7A-455F-9BCD-577B205F9F99}"/>
              </a:ext>
            </a:extLst>
          </p:cNvPr>
          <p:cNvGraphicFramePr/>
          <p:nvPr/>
        </p:nvGraphicFramePr>
        <p:xfrm>
          <a:off x="2062776" y="1858421"/>
          <a:ext cx="5313364" cy="4172234"/>
        </p:xfrm>
        <a:graphic>
          <a:graphicData uri="http://schemas.openxmlformats.org/drawingml/2006/chart">
            <c:chart xmlns:c="http://schemas.openxmlformats.org/drawingml/2006/chart" xmlns:r="http://schemas.openxmlformats.org/officeDocument/2006/relationships" r:id="rId4"/>
          </a:graphicData>
        </a:graphic>
      </p:graphicFrame>
      <p:sp>
        <p:nvSpPr>
          <p:cNvPr id="44" name="Slide Number Placeholder 3"/>
          <p:cNvSpPr txBox="1">
            <a:spLocks/>
          </p:cNvSpPr>
          <p:nvPr/>
        </p:nvSpPr>
        <p:spPr>
          <a:xfrm>
            <a:off x="8350828" y="6498236"/>
            <a:ext cx="362866" cy="2161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0D8A2E-1F98-4681-AB60-5D7A9F74977A}" type="slidenum">
              <a:rPr kumimoji="0" lang="en-GB" sz="800" b="0" i="0" u="none" strike="noStrike" kern="1200" cap="none" spc="0" normalizeH="0" baseline="0" noProof="0">
                <a:ln>
                  <a:noFill/>
                </a:ln>
                <a:solidFill>
                  <a:srgbClr val="FFFFFF"/>
                </a:solidFill>
                <a:effectLst/>
                <a:uLnTx/>
                <a:uFillTx/>
                <a:latin typeface="BLK For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dirty="0">
              <a:ln>
                <a:noFill/>
              </a:ln>
              <a:solidFill>
                <a:srgbClr val="FFFFFF"/>
              </a:solidFill>
              <a:effectLst/>
              <a:uLnTx/>
              <a:uFillTx/>
              <a:latin typeface="BLK Fort"/>
              <a:ea typeface="+mn-ea"/>
              <a:cs typeface="+mn-cs"/>
            </a:endParaRPr>
          </a:p>
        </p:txBody>
      </p:sp>
      <p:sp>
        <p:nvSpPr>
          <p:cNvPr id="115" name="TextBox 114"/>
          <p:cNvSpPr txBox="1"/>
          <p:nvPr/>
        </p:nvSpPr>
        <p:spPr>
          <a:xfrm>
            <a:off x="134471" y="100853"/>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000000"/>
              </a:solidFill>
              <a:effectLst/>
              <a:uLnTx/>
              <a:uFillTx/>
              <a:latin typeface="BLK Fort"/>
              <a:ea typeface="+mn-ea"/>
              <a:cs typeface="+mn-cs"/>
            </a:endParaRPr>
          </a:p>
        </p:txBody>
      </p:sp>
      <p:sp>
        <p:nvSpPr>
          <p:cNvPr id="27" name="Rectangle 26"/>
          <p:cNvSpPr/>
          <p:nvPr/>
        </p:nvSpPr>
        <p:spPr>
          <a:xfrm>
            <a:off x="411107" y="1112968"/>
            <a:ext cx="851381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As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estratégias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a:t>
            </a:r>
            <a:r>
              <a:rPr kumimoji="0" lang="en-US" sz="1400" b="0" i="1"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BlackRock Managed Portfolios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utilizam</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a amplitude dos times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globais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Risco</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da BlackRock,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analistas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macro e outros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recursos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dentre</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as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equipes</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de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renda</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variável</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e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renda</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fixa</a:t>
            </a:r>
            <a:r>
              <a:rPr kumimoji="0" lang="en-US" sz="1400" b="0"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para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construção</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de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portfólios</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e </a:t>
            </a:r>
            <a:r>
              <a:rPr kumimoji="0" lang="en-US" sz="1400" b="1" i="0" u="none" strike="noStrike" kern="1200" cap="none" spc="0" normalizeH="0" baseline="0" noProof="0" dirty="0" err="1">
                <a:ln>
                  <a:noFill/>
                </a:ln>
                <a:solidFill>
                  <a:srgbClr val="000000"/>
                </a:solidFill>
                <a:effectLst/>
                <a:uLnTx/>
                <a:uFillTx/>
                <a:latin typeface="BLK Fort" panose="020B0503030202060203" pitchFamily="34" charset="0"/>
                <a:ea typeface="+mn-ea"/>
                <a:cs typeface="+mn-cs"/>
              </a:rPr>
              <a:t>geração</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 de </a:t>
            </a:r>
            <a:r>
              <a:rPr kumimoji="0" lang="en-US" sz="1400" b="1" i="1"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insights</a:t>
            </a:r>
            <a:r>
              <a:rPr kumimoji="0" lang="en-US" sz="1400" b="1"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BLK Fort"/>
              <a:ea typeface="+mn-ea"/>
              <a:cs typeface="+mn-cs"/>
            </a:endParaRPr>
          </a:p>
        </p:txBody>
      </p:sp>
      <p:sp>
        <p:nvSpPr>
          <p:cNvPr id="20" name="Rectangle 19"/>
          <p:cNvSpPr>
            <a:spLocks noChangeArrowheads="1"/>
          </p:cNvSpPr>
          <p:nvPr/>
        </p:nvSpPr>
        <p:spPr bwMode="auto">
          <a:xfrm>
            <a:off x="1207562" y="1947581"/>
            <a:ext cx="1113966" cy="663271"/>
          </a:xfrm>
          <a:prstGeom prst="rect">
            <a:avLst/>
          </a:prstGeom>
          <a:noFill/>
          <a:ln w="9525">
            <a:noFill/>
            <a:miter lim="800000"/>
            <a:headEnd/>
            <a:tailEnd/>
          </a:ln>
        </p:spPr>
        <p:txBody>
          <a:bodyPr wrap="none" lIns="44375" rIns="44375" anchor="ctr" anchorCtr="1"/>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BLK Fort"/>
                <a:ea typeface="+mn-ea"/>
                <a:cs typeface="+mn-cs"/>
              </a:rPr>
              <a:t>BlackRock Solutions</a:t>
            </a:r>
          </a:p>
        </p:txBody>
      </p:sp>
      <p:sp>
        <p:nvSpPr>
          <p:cNvPr id="21" name="Rectangle 20"/>
          <p:cNvSpPr>
            <a:spLocks noChangeArrowheads="1"/>
          </p:cNvSpPr>
          <p:nvPr/>
        </p:nvSpPr>
        <p:spPr bwMode="auto">
          <a:xfrm>
            <a:off x="6886241" y="4565647"/>
            <a:ext cx="1404520" cy="675181"/>
          </a:xfrm>
          <a:prstGeom prst="rect">
            <a:avLst/>
          </a:prstGeom>
          <a:noFill/>
          <a:ln w="9525">
            <a:noFill/>
            <a:miter lim="800000"/>
            <a:headEnd/>
            <a:tailEnd/>
          </a:ln>
        </p:spPr>
        <p:txBody>
          <a:bodyPr wrap="none" lIns="44375" rIns="44375" anchor="ctr" anchorCtr="1"/>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BLK Fort"/>
                <a:ea typeface="+mn-ea"/>
                <a:cs typeface="+mn-cs"/>
              </a:rPr>
              <a:t>BlackRock Investment </a:t>
            </a:r>
          </a:p>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BLK Fort"/>
                <a:ea typeface="+mn-ea"/>
                <a:cs typeface="+mn-cs"/>
              </a:rPr>
              <a:t>Institute (BII)</a:t>
            </a:r>
          </a:p>
        </p:txBody>
      </p:sp>
      <p:sp>
        <p:nvSpPr>
          <p:cNvPr id="2" name="Rectangle 1"/>
          <p:cNvSpPr/>
          <p:nvPr/>
        </p:nvSpPr>
        <p:spPr>
          <a:xfrm>
            <a:off x="6635307" y="1914878"/>
            <a:ext cx="1655454" cy="738664"/>
          </a:xfrm>
          <a:prstGeom prst="rect">
            <a:avLst/>
          </a:prstGeom>
        </p:spPr>
        <p:txBody>
          <a:bodyPr wrap="square">
            <a:spAutoFit/>
          </a:bodyPr>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BLK Fort"/>
                <a:ea typeface="+mn-ea"/>
                <a:cs typeface="+mn-cs"/>
              </a:rPr>
              <a:t>Especialistas</a:t>
            </a:r>
            <a:r>
              <a:rPr kumimoji="0" lang="en-US" sz="1400" b="1" i="0" u="none" strike="noStrike" kern="1200" cap="none" spc="0" normalizeH="0" baseline="0" noProof="0" dirty="0">
                <a:ln>
                  <a:noFill/>
                </a:ln>
                <a:solidFill>
                  <a:srgbClr val="000000"/>
                </a:solidFill>
                <a:effectLst/>
                <a:uLnTx/>
                <a:uFillTx/>
                <a:latin typeface="BLK Fort"/>
                <a:ea typeface="+mn-ea"/>
                <a:cs typeface="+mn-cs"/>
              </a:rPr>
              <a:t> </a:t>
            </a:r>
            <a:r>
              <a:rPr kumimoji="0" lang="en-US" sz="1400" b="1" i="0" u="none" strike="noStrike" kern="1200" cap="none" spc="0" normalizeH="0" baseline="0" noProof="0" dirty="0" err="1">
                <a:ln>
                  <a:noFill/>
                </a:ln>
                <a:solidFill>
                  <a:srgbClr val="000000"/>
                </a:solidFill>
                <a:effectLst/>
                <a:uLnTx/>
                <a:uFillTx/>
                <a:latin typeface="BLK Fort"/>
                <a:ea typeface="+mn-ea"/>
                <a:cs typeface="+mn-cs"/>
              </a:rPr>
              <a:t>em</a:t>
            </a:r>
            <a:r>
              <a:rPr kumimoji="0" lang="en-US" sz="1400" b="1" i="0" u="none" strike="noStrike" kern="1200" cap="none" spc="0" normalizeH="0" baseline="0" noProof="0" dirty="0">
                <a:ln>
                  <a:noFill/>
                </a:ln>
                <a:solidFill>
                  <a:srgbClr val="000000"/>
                </a:solidFill>
                <a:effectLst/>
                <a:uLnTx/>
                <a:uFillTx/>
                <a:latin typeface="BLK Fort"/>
                <a:ea typeface="+mn-ea"/>
                <a:cs typeface="+mn-cs"/>
              </a:rPr>
              <a:t> Classes de </a:t>
            </a:r>
            <a:r>
              <a:rPr kumimoji="0" lang="en-US" sz="1400" b="1" i="0" u="none" strike="noStrike" kern="1200" cap="none" spc="0" normalizeH="0" baseline="0" noProof="0" dirty="0" err="1">
                <a:ln>
                  <a:noFill/>
                </a:ln>
                <a:solidFill>
                  <a:srgbClr val="000000"/>
                </a:solidFill>
                <a:effectLst/>
                <a:uLnTx/>
                <a:uFillTx/>
                <a:latin typeface="BLK Fort"/>
                <a:ea typeface="+mn-ea"/>
                <a:cs typeface="+mn-cs"/>
              </a:rPr>
              <a:t>Ativos</a:t>
            </a:r>
            <a:endParaRPr kumimoji="0" lang="en-US" sz="1400" b="1" i="0" u="none" strike="noStrike" kern="1200" cap="none" spc="0" normalizeH="0" baseline="0" noProof="0" dirty="0">
              <a:ln>
                <a:noFill/>
              </a:ln>
              <a:solidFill>
                <a:srgbClr val="000000"/>
              </a:solidFill>
              <a:effectLst/>
              <a:uLnTx/>
              <a:uFillTx/>
              <a:latin typeface="BLK Fort"/>
              <a:ea typeface="+mn-ea"/>
              <a:cs typeface="+mn-cs"/>
            </a:endParaRPr>
          </a:p>
        </p:txBody>
      </p:sp>
      <p:sp>
        <p:nvSpPr>
          <p:cNvPr id="31" name="Rectangle 30"/>
          <p:cNvSpPr/>
          <p:nvPr/>
        </p:nvSpPr>
        <p:spPr>
          <a:xfrm>
            <a:off x="359883" y="431398"/>
            <a:ext cx="8626462" cy="396599"/>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200" b="0" i="0" u="none" strike="noStrike" kern="1200" cap="none" spc="0" normalizeH="0" baseline="0" noProof="0" dirty="0">
                <a:ln>
                  <a:noFill/>
                </a:ln>
                <a:solidFill>
                  <a:srgbClr val="FF4713"/>
                </a:solidFill>
                <a:effectLst/>
                <a:uLnTx/>
                <a:uFillTx/>
                <a:latin typeface="BLK Fort Extrabold"/>
                <a:ea typeface="+mn-ea"/>
                <a:cs typeface="+mn-cs"/>
              </a:rPr>
              <a:t>Ganhe acesso a recursos globais e experiência em investimentos</a:t>
            </a:r>
            <a:endParaRPr kumimoji="0" lang="en-US" sz="2200" b="0" i="0" u="none" strike="noStrike" kern="1200" cap="none" spc="0" normalizeH="0" baseline="0" noProof="0" dirty="0">
              <a:ln>
                <a:noFill/>
              </a:ln>
              <a:solidFill>
                <a:srgbClr val="FF4713"/>
              </a:solidFill>
              <a:effectLst/>
              <a:uLnTx/>
              <a:uFillTx/>
              <a:latin typeface="BLK Fort Extrabold"/>
              <a:ea typeface="+mn-ea"/>
              <a:cs typeface="+mn-cs"/>
            </a:endParaRPr>
          </a:p>
        </p:txBody>
      </p:sp>
      <p:sp>
        <p:nvSpPr>
          <p:cNvPr id="62" name="Rectangle 61"/>
          <p:cNvSpPr>
            <a:spLocks noChangeArrowheads="1"/>
          </p:cNvSpPr>
          <p:nvPr/>
        </p:nvSpPr>
        <p:spPr bwMode="auto">
          <a:xfrm>
            <a:off x="1022789" y="4722867"/>
            <a:ext cx="1840346" cy="609696"/>
          </a:xfrm>
          <a:prstGeom prst="rect">
            <a:avLst/>
          </a:prstGeom>
          <a:noFill/>
          <a:ln w="9525">
            <a:noFill/>
            <a:miter lim="800000"/>
            <a:headEnd/>
            <a:tailEnd/>
          </a:ln>
        </p:spPr>
        <p:txBody>
          <a:bodyPr wrap="none" lIns="44375" rIns="44375" anchor="ctr" anchorCtr="1"/>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BLK Fort"/>
                <a:ea typeface="+mn-ea"/>
                <a:cs typeface="+mn-cs"/>
              </a:rPr>
              <a:t>Risco</a:t>
            </a:r>
            <a:r>
              <a:rPr kumimoji="0" lang="en-US" sz="1400" b="1" i="0" u="none" strike="noStrike" kern="1200" cap="none" spc="0" normalizeH="0" baseline="0" noProof="0" dirty="0">
                <a:ln>
                  <a:noFill/>
                </a:ln>
                <a:solidFill>
                  <a:srgbClr val="000000"/>
                </a:solidFill>
                <a:effectLst/>
                <a:uLnTx/>
                <a:uFillTx/>
                <a:latin typeface="BLK Fort"/>
                <a:ea typeface="+mn-ea"/>
                <a:cs typeface="+mn-cs"/>
              </a:rPr>
              <a:t> e </a:t>
            </a:r>
            <a:r>
              <a:rPr kumimoji="0" lang="en-US" sz="1400" b="1" i="0" u="none" strike="noStrike" kern="1200" cap="none" spc="0" normalizeH="0" baseline="0" noProof="0" dirty="0" err="1">
                <a:ln>
                  <a:noFill/>
                </a:ln>
                <a:solidFill>
                  <a:srgbClr val="000000"/>
                </a:solidFill>
                <a:effectLst/>
                <a:uLnTx/>
                <a:uFillTx/>
                <a:latin typeface="BLK Fort"/>
                <a:ea typeface="+mn-ea"/>
                <a:cs typeface="+mn-cs"/>
              </a:rPr>
              <a:t>Análise</a:t>
            </a:r>
            <a:r>
              <a:rPr kumimoji="0" lang="en-US" sz="1400" b="1"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BLK Fort"/>
                <a:ea typeface="+mn-ea"/>
                <a:cs typeface="+mn-cs"/>
              </a:rPr>
              <a:t>Quantitativa</a:t>
            </a:r>
            <a:endParaRPr kumimoji="0" lang="en-US" sz="1400" b="1" i="0" u="none" strike="noStrike" kern="1200" cap="none" spc="0" normalizeH="0" baseline="0" noProof="0" dirty="0">
              <a:ln>
                <a:noFill/>
              </a:ln>
              <a:solidFill>
                <a:srgbClr val="000000"/>
              </a:solidFill>
              <a:effectLst/>
              <a:uLnTx/>
              <a:uFillTx/>
              <a:latin typeface="BLK Fort"/>
              <a:ea typeface="+mn-ea"/>
              <a:cs typeface="+mn-cs"/>
            </a:endParaRPr>
          </a:p>
        </p:txBody>
      </p:sp>
      <p:sp>
        <p:nvSpPr>
          <p:cNvPr id="24" name="Rectangle 27">
            <a:extLst>
              <a:ext uri="{FF2B5EF4-FFF2-40B4-BE49-F238E27FC236}">
                <a16:creationId xmlns:a16="http://schemas.microsoft.com/office/drawing/2014/main" id="{D4575587-E60F-40AB-A4EF-21A8A532F7BD}"/>
              </a:ext>
            </a:extLst>
          </p:cNvPr>
          <p:cNvSpPr>
            <a:spLocks noChangeArrowheads="1"/>
          </p:cNvSpPr>
          <p:nvPr/>
        </p:nvSpPr>
        <p:spPr bwMode="auto">
          <a:xfrm>
            <a:off x="6635306" y="5229985"/>
            <a:ext cx="1860787" cy="756296"/>
          </a:xfrm>
          <a:prstGeom prst="rect">
            <a:avLst/>
          </a:prstGeom>
          <a:solidFill>
            <a:schemeClr val="bg1"/>
          </a:solidFill>
          <a:ln w="9525">
            <a:solidFill>
              <a:schemeClr val="tx2"/>
            </a:solidFill>
            <a:miter lim="800000"/>
            <a:headEnd/>
            <a:tailEnd/>
          </a:ln>
        </p:spPr>
        <p:txBody>
          <a:bodyPr lIns="88751" tIns="26625" rIns="88751" bIns="26625" anchor="ctr"/>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Insights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macroeconômicos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em</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primeira</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mão</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de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discussões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com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decisores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políticos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CEOs e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Investidores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globalmente</a:t>
            </a:r>
            <a:endPar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endParaRPr>
          </a:p>
        </p:txBody>
      </p:sp>
      <p:sp>
        <p:nvSpPr>
          <p:cNvPr id="25" name="Rectangle 27">
            <a:extLst>
              <a:ext uri="{FF2B5EF4-FFF2-40B4-BE49-F238E27FC236}">
                <a16:creationId xmlns:a16="http://schemas.microsoft.com/office/drawing/2014/main" id="{73F661DF-0D0A-47EA-9377-6707ACA44A45}"/>
              </a:ext>
            </a:extLst>
          </p:cNvPr>
          <p:cNvSpPr>
            <a:spLocks noChangeArrowheads="1"/>
          </p:cNvSpPr>
          <p:nvPr/>
        </p:nvSpPr>
        <p:spPr bwMode="auto">
          <a:xfrm>
            <a:off x="942822" y="2543831"/>
            <a:ext cx="1636189" cy="653816"/>
          </a:xfrm>
          <a:prstGeom prst="rect">
            <a:avLst/>
          </a:prstGeom>
          <a:solidFill>
            <a:schemeClr val="bg1"/>
          </a:solidFill>
          <a:ln w="9525">
            <a:solidFill>
              <a:schemeClr val="tx2"/>
            </a:solidFill>
            <a:miter lim="800000"/>
            <a:headEnd/>
            <a:tailEnd/>
          </a:ln>
        </p:spPr>
        <p:txBody>
          <a:bodyPr lIns="26625" tIns="26625" rIns="26625" bIns="26625" anchor="ctr"/>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Desenvolvimento</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do Aladdin,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tecnologia</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proprietária</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de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gestão</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de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risco</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da BlackRock</a:t>
            </a:r>
          </a:p>
        </p:txBody>
      </p:sp>
      <p:sp>
        <p:nvSpPr>
          <p:cNvPr id="26" name="Rectangle 27">
            <a:extLst>
              <a:ext uri="{FF2B5EF4-FFF2-40B4-BE49-F238E27FC236}">
                <a16:creationId xmlns:a16="http://schemas.microsoft.com/office/drawing/2014/main" id="{56010FDB-7EA3-431F-ADEA-92706C9A1E3F}"/>
              </a:ext>
            </a:extLst>
          </p:cNvPr>
          <p:cNvSpPr>
            <a:spLocks noChangeArrowheads="1"/>
          </p:cNvSpPr>
          <p:nvPr/>
        </p:nvSpPr>
        <p:spPr bwMode="auto">
          <a:xfrm>
            <a:off x="1022789" y="5332563"/>
            <a:ext cx="1840346" cy="653816"/>
          </a:xfrm>
          <a:prstGeom prst="rect">
            <a:avLst/>
          </a:prstGeom>
          <a:solidFill>
            <a:schemeClr val="bg1"/>
          </a:solidFill>
          <a:ln w="9525">
            <a:solidFill>
              <a:schemeClr val="tx2"/>
            </a:solidFill>
            <a:miter lim="800000"/>
            <a:headEnd/>
            <a:tailEnd/>
          </a:ln>
        </p:spPr>
        <p:txBody>
          <a:bodyPr lIns="0" tIns="26625" rIns="0" bIns="26625" anchor="ctr"/>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Trabalhamos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com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os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gestores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para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ajudar</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monitorar</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riscos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e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evitar</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exposições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não</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intencionais</a:t>
            </a:r>
            <a:endPar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endParaRPr>
          </a:p>
        </p:txBody>
      </p:sp>
      <p:sp>
        <p:nvSpPr>
          <p:cNvPr id="32" name="Rectangle 27">
            <a:extLst>
              <a:ext uri="{FF2B5EF4-FFF2-40B4-BE49-F238E27FC236}">
                <a16:creationId xmlns:a16="http://schemas.microsoft.com/office/drawing/2014/main" id="{915195F8-9F37-44E3-90F3-873D8DCAA3E9}"/>
              </a:ext>
            </a:extLst>
          </p:cNvPr>
          <p:cNvSpPr>
            <a:spLocks noChangeArrowheads="1"/>
          </p:cNvSpPr>
          <p:nvPr/>
        </p:nvSpPr>
        <p:spPr bwMode="auto">
          <a:xfrm>
            <a:off x="6661941" y="2603225"/>
            <a:ext cx="1655453" cy="653816"/>
          </a:xfrm>
          <a:prstGeom prst="rect">
            <a:avLst/>
          </a:prstGeom>
          <a:solidFill>
            <a:schemeClr val="bg1"/>
          </a:solidFill>
          <a:ln w="9525">
            <a:solidFill>
              <a:schemeClr val="tx2"/>
            </a:solidFill>
            <a:miter lim="800000"/>
            <a:headEnd/>
            <a:tailEnd/>
          </a:ln>
        </p:spPr>
        <p:txBody>
          <a:bodyPr lIns="26625" tIns="26625" rIns="26625" bIns="26625" anchor="ctr"/>
          <a:lstStyle/>
          <a:p>
            <a:pPr marL="0" marR="0" lvl="0" indent="0" algn="ctr" defTabSz="944567"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BLK Fort"/>
                <a:ea typeface="Batang" pitchFamily="18" charset="-127"/>
                <a:cs typeface="+mn-cs"/>
              </a:rPr>
              <a:t>Expertise</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profundo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em</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classes de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ativos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individuais</a:t>
            </a:r>
            <a:r>
              <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rPr>
              <a:t>, mercados e </a:t>
            </a:r>
            <a:r>
              <a:rPr kumimoji="0" lang="en-US" sz="1000" b="0" i="0" u="none" strike="noStrike" kern="1200" cap="none" spc="0" normalizeH="0" baseline="0" noProof="0" dirty="0" err="1">
                <a:ln>
                  <a:noFill/>
                </a:ln>
                <a:solidFill>
                  <a:srgbClr val="000000"/>
                </a:solidFill>
                <a:effectLst/>
                <a:uLnTx/>
                <a:uFillTx/>
                <a:latin typeface="BLK Fort"/>
                <a:ea typeface="Batang" pitchFamily="18" charset="-127"/>
                <a:cs typeface="+mn-cs"/>
              </a:rPr>
              <a:t>estratégias</a:t>
            </a:r>
            <a:endParaRPr kumimoji="0" lang="en-US" sz="1000" b="0" i="0" u="none" strike="noStrike" kern="1200" cap="none" spc="0" normalizeH="0" baseline="0" noProof="0" dirty="0">
              <a:ln>
                <a:noFill/>
              </a:ln>
              <a:solidFill>
                <a:srgbClr val="000000"/>
              </a:solidFill>
              <a:effectLst/>
              <a:uLnTx/>
              <a:uFillTx/>
              <a:latin typeface="BLK Fort"/>
              <a:ea typeface="Batang" pitchFamily="18" charset="-127"/>
              <a:cs typeface="+mn-cs"/>
            </a:endParaRPr>
          </a:p>
        </p:txBody>
      </p:sp>
      <p:sp>
        <p:nvSpPr>
          <p:cNvPr id="3" name="TextBox 2">
            <a:extLst>
              <a:ext uri="{FF2B5EF4-FFF2-40B4-BE49-F238E27FC236}">
                <a16:creationId xmlns:a16="http://schemas.microsoft.com/office/drawing/2014/main" id="{4253C975-E1AF-4314-B913-28C0A6FB00C1}"/>
              </a:ext>
            </a:extLst>
          </p:cNvPr>
          <p:cNvSpPr txBox="1"/>
          <p:nvPr/>
        </p:nvSpPr>
        <p:spPr>
          <a:xfrm>
            <a:off x="3470960" y="3447388"/>
            <a:ext cx="2496995" cy="994299"/>
          </a:xfrm>
          <a:prstGeom prst="rect">
            <a:avLst/>
          </a:prstGeom>
          <a:noFill/>
        </p:spPr>
        <p:txBody>
          <a:bodyPr wrap="square" lIns="0" tIns="0" rIns="0" bIns="0" rtlCol="0" anchor="ctr">
            <a:noAutofit/>
          </a:bodyPr>
          <a:lstStyle/>
          <a:p>
            <a:pPr marL="0" marR="0" lvl="0" indent="0" algn="ctr" defTabSz="887553" rtl="0" eaLnBrk="1" fontAlgn="auto" latinLnBrk="0" hangingPunct="1">
              <a:lnSpc>
                <a:spcPct val="100000"/>
              </a:lnSpc>
              <a:spcBef>
                <a:spcPts val="0"/>
              </a:spcBef>
              <a:spcAft>
                <a:spcPts val="0"/>
              </a:spcAft>
              <a:buClr>
                <a:srgbClr val="4F4E50"/>
              </a:buClr>
              <a:buSzPct val="110000"/>
              <a:buFontTx/>
              <a:buNone/>
              <a:tabLst/>
              <a:defRPr/>
            </a:pPr>
            <a:r>
              <a:rPr kumimoji="0" lang="en-US" sz="2000" b="1" i="0" u="none" strike="noStrike" kern="0" cap="none" spc="0" normalizeH="0" baseline="0" noProof="0" dirty="0">
                <a:ln>
                  <a:noFill/>
                </a:ln>
                <a:solidFill>
                  <a:srgbClr val="000000"/>
                </a:solidFill>
                <a:effectLst/>
                <a:uLnTx/>
                <a:uFillTx/>
                <a:latin typeface="BLK Fort"/>
                <a:ea typeface="+mn-ea"/>
                <a:cs typeface="+mn-cs"/>
              </a:rPr>
              <a:t>Fundo BlackRock FIA BDR de ETF</a:t>
            </a:r>
          </a:p>
        </p:txBody>
      </p:sp>
      <p:sp>
        <p:nvSpPr>
          <p:cNvPr id="23" name="TextBox 22">
            <a:extLst>
              <a:ext uri="{FF2B5EF4-FFF2-40B4-BE49-F238E27FC236}">
                <a16:creationId xmlns:a16="http://schemas.microsoft.com/office/drawing/2014/main" id="{71D5B1D5-D678-45FA-AEBF-68E35AC50850}"/>
              </a:ext>
            </a:extLst>
          </p:cNvPr>
          <p:cNvSpPr txBox="1"/>
          <p:nvPr/>
        </p:nvSpPr>
        <p:spPr>
          <a:xfrm>
            <a:off x="163456" y="6291614"/>
            <a:ext cx="464997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700" b="0" i="0" u="none" strike="noStrike" kern="1200" cap="none" spc="0" normalizeH="0" baseline="0" noProof="0" dirty="0">
                <a:ln>
                  <a:noFill/>
                </a:ln>
                <a:solidFill>
                  <a:srgbClr val="000000"/>
                </a:solidFill>
                <a:effectLst/>
                <a:uLnTx/>
                <a:uFillTx/>
                <a:latin typeface="BLK Fort"/>
                <a:ea typeface="+mn-ea"/>
                <a:cs typeface="+mn-cs"/>
              </a:rPr>
              <a:t>For illustrative purposes only. Subject to change. </a:t>
            </a:r>
          </a:p>
        </p:txBody>
      </p:sp>
      <p:sp>
        <p:nvSpPr>
          <p:cNvPr id="29" name="Footer Placeholder 1">
            <a:extLst>
              <a:ext uri="{FF2B5EF4-FFF2-40B4-BE49-F238E27FC236}">
                <a16:creationId xmlns:a16="http://schemas.microsoft.com/office/drawing/2014/main" id="{228B5169-E6CB-495A-95DF-C92856F2D96C}"/>
              </a:ext>
            </a:extLst>
          </p:cNvPr>
          <p:cNvSpPr txBox="1">
            <a:spLocks/>
          </p:cNvSpPr>
          <p:nvPr/>
        </p:nvSpPr>
        <p:spPr>
          <a:xfrm>
            <a:off x="1782763" y="6541434"/>
            <a:ext cx="6021168" cy="4111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none"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ADMASTER-STAMP!LATAMM0822L/S-2354017-11/34</a:t>
            </a:r>
          </a:p>
        </p:txBody>
      </p:sp>
      <p:sp>
        <p:nvSpPr>
          <p:cNvPr id="5" name="TextBox 5"/>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LATAMM0822L/S-2354017-11/34</a:t>
            </a:r>
            <a:endParaRPr lang="en-US"/>
          </a:p>
        </p:txBody>
      </p:sp>
    </p:spTree>
    <p:extLst>
      <p:ext uri="{BB962C8B-B14F-4D97-AF65-F5344CB8AC3E}">
        <p14:creationId xmlns:p14="http://schemas.microsoft.com/office/powerpoint/2010/main" val="377822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9BB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31EC3-AFDB-4063-BAA0-BABE7C412D8F}"/>
              </a:ext>
            </a:extLst>
          </p:cNvPr>
          <p:cNvSpPr/>
          <p:nvPr/>
        </p:nvSpPr>
        <p:spPr>
          <a:xfrm>
            <a:off x="1973580" y="2676665"/>
            <a:ext cx="5144850" cy="1217050"/>
          </a:xfrm>
          <a:prstGeom prst="rect">
            <a:avLst/>
          </a:prstGeom>
          <a:solidFill>
            <a:srgbClr val="000000"/>
          </a:solidFill>
          <a:ln>
            <a:noFill/>
          </a:ln>
        </p:spPr>
        <p:txBody>
          <a:bodyPr wrap="square" lIns="81000" tIns="54000" rIns="54000" bIns="54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FFFF"/>
                </a:solidFill>
                <a:effectLst/>
                <a:uLnTx/>
                <a:uFillTx/>
                <a:latin typeface="BLK Fort"/>
                <a:ea typeface="+mn-ea"/>
                <a:cs typeface="+mn-cs"/>
              </a:rPr>
              <a:t>Visão Geral da Estratégia</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ADMASTER-STAMP!LATAMM0822L/S-2354017-12/34</a:t>
            </a:r>
          </a:p>
        </p:txBody>
      </p:sp>
      <p:sp>
        <p:nvSpPr>
          <p:cNvPr id="3" name="TextBox 3"/>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LATAMM0822L/S-2354017-12/34</a:t>
            </a:r>
            <a:endParaRPr lang="en-US"/>
          </a:p>
        </p:txBody>
      </p:sp>
    </p:spTree>
    <p:extLst>
      <p:ext uri="{BB962C8B-B14F-4D97-AF65-F5344CB8AC3E}">
        <p14:creationId xmlns:p14="http://schemas.microsoft.com/office/powerpoint/2010/main" val="384628256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14BE2-1CAB-4135-A6C4-9F0336ADA631}"/>
              </a:ext>
            </a:extLst>
          </p:cNvPr>
          <p:cNvSpPr>
            <a:spLocks noGrp="1"/>
          </p:cNvSpPr>
          <p:nvPr>
            <p:ph type="sldNum"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31ADF-2191-45C5-9D71-08764BF86A6F}" type="slidenum">
              <a:rPr kumimoji="0" lang="en-US" sz="800" b="0" i="0" u="none" strike="noStrike" kern="1200" cap="none" spc="0" normalizeH="0" baseline="0" noProof="0" smtClean="0">
                <a:ln>
                  <a:noFill/>
                </a:ln>
                <a:solidFill>
                  <a:srgbClr val="FFFFFF"/>
                </a:solidFill>
                <a:effectLst/>
                <a:uLnTx/>
                <a:uFillTx/>
                <a:latin typeface="BLK Fort"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FFFFFF"/>
              </a:solidFill>
              <a:effectLst/>
              <a:uLnTx/>
              <a:uFillTx/>
              <a:latin typeface="BLK Fort" panose="020B0503030202060203" pitchFamily="34" charset="0"/>
              <a:ea typeface="+mn-ea"/>
              <a:cs typeface="+mn-cs"/>
            </a:endParaRPr>
          </a:p>
        </p:txBody>
      </p:sp>
      <p:sp>
        <p:nvSpPr>
          <p:cNvPr id="6" name="Text Placeholder 5">
            <a:extLst>
              <a:ext uri="{FF2B5EF4-FFF2-40B4-BE49-F238E27FC236}">
                <a16:creationId xmlns:a16="http://schemas.microsoft.com/office/drawing/2014/main" id="{085FC578-C437-4BD1-A62C-77F6E1A4D8EA}"/>
              </a:ext>
            </a:extLst>
          </p:cNvPr>
          <p:cNvSpPr>
            <a:spLocks noGrp="1"/>
          </p:cNvSpPr>
          <p:nvPr>
            <p:ph type="body" sz="quarter" idx="33"/>
          </p:nvPr>
        </p:nvSpPr>
        <p:spPr>
          <a:xfrm>
            <a:off x="4760976" y="879767"/>
            <a:ext cx="4078224" cy="307777"/>
          </a:xfrm>
        </p:spPr>
        <p:txBody>
          <a:bodyPr/>
          <a:lstStyle/>
          <a:p>
            <a:pPr algn="ctr"/>
            <a:r>
              <a:rPr lang="pt-BR" sz="1400" dirty="0"/>
              <a:t>Alocação da Carteira Atual – </a:t>
            </a:r>
            <a:r>
              <a:rPr lang="pt-BR" dirty="0"/>
              <a:t>Julho</a:t>
            </a:r>
            <a:r>
              <a:rPr lang="pt-BR" sz="1400" dirty="0"/>
              <a:t> 2022</a:t>
            </a:r>
          </a:p>
        </p:txBody>
      </p:sp>
      <p:sp>
        <p:nvSpPr>
          <p:cNvPr id="17" name="Text Placeholder 8">
            <a:extLst>
              <a:ext uri="{FF2B5EF4-FFF2-40B4-BE49-F238E27FC236}">
                <a16:creationId xmlns:a16="http://schemas.microsoft.com/office/drawing/2014/main" id="{31C21921-44D0-480A-9474-9F11BC971AAE}"/>
              </a:ext>
            </a:extLst>
          </p:cNvPr>
          <p:cNvSpPr txBox="1">
            <a:spLocks/>
          </p:cNvSpPr>
          <p:nvPr/>
        </p:nvSpPr>
        <p:spPr>
          <a:xfrm>
            <a:off x="304800" y="879767"/>
            <a:ext cx="4078224" cy="307777"/>
          </a:xfrm>
          <a:prstGeom prst="rect">
            <a:avLst/>
          </a:prstGeom>
          <a:solidFill>
            <a:schemeClr val="bg1"/>
          </a:solidFill>
          <a:effectLst>
            <a:outerShdw dist="38100" dir="5400000" algn="t" rotWithShape="0">
              <a:schemeClr val="tx1"/>
            </a:outerShdw>
          </a:effectLst>
        </p:spPr>
        <p:txBody>
          <a:bodyPr vert="horz" lIns="13716" tIns="45720" rIns="13716" bIns="45720" rtlCol="0" anchor="b" anchorCtr="0">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0" i="0" u="none" strike="noStrike" kern="1200" cap="none" spc="0" normalizeH="0" baseline="0">
                <a:ln>
                  <a:noFill/>
                </a:ln>
                <a:solidFill>
                  <a:schemeClr val="tx2"/>
                </a:solidFill>
                <a:effectLst/>
                <a:uLnTx/>
                <a:uFillTx/>
                <a:latin typeface="+mj-lt"/>
                <a:ea typeface="+mn-ea"/>
                <a:cs typeface="+mn-cs"/>
              </a:defRPr>
            </a:lvl1pPr>
            <a:lvl2pPr marL="13716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301752"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50292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694944"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a:lstStyle>
          <a:p>
            <a:r>
              <a:rPr lang="pt-BR"/>
              <a:t>Destaques da Estratégia</a:t>
            </a:r>
            <a:endParaRPr lang="pt-BR" dirty="0"/>
          </a:p>
        </p:txBody>
      </p:sp>
      <p:graphicFrame>
        <p:nvGraphicFramePr>
          <p:cNvPr id="18" name="Content Placeholder 10">
            <a:extLst>
              <a:ext uri="{FF2B5EF4-FFF2-40B4-BE49-F238E27FC236}">
                <a16:creationId xmlns:a16="http://schemas.microsoft.com/office/drawing/2014/main" id="{830F989E-0F12-49B3-BC89-4BD702FE666A}"/>
              </a:ext>
            </a:extLst>
          </p:cNvPr>
          <p:cNvGraphicFramePr>
            <a:graphicFrameLocks noGrp="1"/>
          </p:cNvGraphicFramePr>
          <p:nvPr>
            <p:ph sz="quarter" idx="15"/>
            <p:extLst>
              <p:ext uri="{D42A27DB-BD31-4B8C-83A1-F6EECF244321}">
                <p14:modId xmlns:p14="http://schemas.microsoft.com/office/powerpoint/2010/main" val="3721862845"/>
              </p:ext>
            </p:extLst>
          </p:nvPr>
        </p:nvGraphicFramePr>
        <p:xfrm>
          <a:off x="398639" y="4214065"/>
          <a:ext cx="3984386" cy="2110146"/>
        </p:xfrm>
        <a:graphic>
          <a:graphicData uri="http://schemas.openxmlformats.org/drawingml/2006/table">
            <a:tbl>
              <a:tblPr firstRow="1" bandRow="1">
                <a:tableStyleId>{3C2FFA5D-87B4-456A-9821-1D502468CF0F}</a:tableStyleId>
              </a:tblPr>
              <a:tblGrid>
                <a:gridCol w="1466509">
                  <a:extLst>
                    <a:ext uri="{9D8B030D-6E8A-4147-A177-3AD203B41FA5}">
                      <a16:colId xmlns:a16="http://schemas.microsoft.com/office/drawing/2014/main" val="20000"/>
                    </a:ext>
                  </a:extLst>
                </a:gridCol>
                <a:gridCol w="2517877">
                  <a:extLst>
                    <a:ext uri="{9D8B030D-6E8A-4147-A177-3AD203B41FA5}">
                      <a16:colId xmlns:a16="http://schemas.microsoft.com/office/drawing/2014/main" val="20001"/>
                    </a:ext>
                  </a:extLst>
                </a:gridCol>
              </a:tblGrid>
              <a:tr h="395246">
                <a:tc>
                  <a:txBody>
                    <a:bodyPr/>
                    <a:lstStyle/>
                    <a:p>
                      <a:r>
                        <a:rPr lang="pt-BR" sz="1000" b="0" dirty="0">
                          <a:solidFill>
                            <a:schemeClr val="tx2"/>
                          </a:solidFill>
                        </a:rPr>
                        <a:t>Carteira</a:t>
                      </a:r>
                    </a:p>
                  </a:txBody>
                  <a:tcPr marL="0" marR="0" marT="0" marB="0" anchor="ctr">
                    <a:noFill/>
                  </a:tcPr>
                </a:tc>
                <a:tc>
                  <a:txBody>
                    <a:bodyPr/>
                    <a:lstStyle/>
                    <a:p>
                      <a:pPr algn="ctr"/>
                      <a:r>
                        <a:rPr lang="pt-BR" sz="1000" b="0" dirty="0">
                          <a:solidFill>
                            <a:schemeClr val="tx2"/>
                          </a:solidFill>
                        </a:rPr>
                        <a:t>BDRs lastreados em iShares ETFs</a:t>
                      </a:r>
                    </a:p>
                  </a:txBody>
                  <a:tcPr marL="0" marR="0" marT="0" marB="0" anchor="ctr">
                    <a:noFill/>
                  </a:tcPr>
                </a:tc>
                <a:extLst>
                  <a:ext uri="{0D108BD9-81ED-4DB2-BD59-A6C34878D82A}">
                    <a16:rowId xmlns:a16="http://schemas.microsoft.com/office/drawing/2014/main" val="10000"/>
                  </a:ext>
                </a:extLst>
              </a:tr>
              <a:tr h="489962">
                <a:tc>
                  <a:txBody>
                    <a:bodyPr/>
                    <a:lstStyle/>
                    <a:p>
                      <a:r>
                        <a:rPr lang="pt-BR" sz="1000" b="0" baseline="0" dirty="0">
                          <a:solidFill>
                            <a:schemeClr val="tx2"/>
                          </a:solidFill>
                          <a:latin typeface="+mn-lt"/>
                          <a:ea typeface="+mn-ea"/>
                          <a:cs typeface="+mn-cs"/>
                        </a:rPr>
                        <a:t>Benchmark</a:t>
                      </a:r>
                    </a:p>
                  </a:txBody>
                  <a:tcPr marL="0" marR="0" marT="0" marB="0" anchor="ctr"/>
                </a:tc>
                <a:tc>
                  <a:txBody>
                    <a:bodyPr/>
                    <a:lstStyle/>
                    <a:p>
                      <a:pPr marL="0" algn="ctr" defTabSz="914400" rtl="0" eaLnBrk="1" latinLnBrk="0" hangingPunct="1"/>
                      <a:r>
                        <a:rPr lang="pt-BR" sz="1000" b="0" dirty="0">
                          <a:solidFill>
                            <a:schemeClr val="tx2"/>
                          </a:solidFill>
                          <a:latin typeface="+mn-lt"/>
                          <a:ea typeface="+mn-ea"/>
                          <a:cs typeface="+mn-cs"/>
                        </a:rPr>
                        <a:t>MSCI World Net TR </a:t>
                      </a:r>
                    </a:p>
                  </a:txBody>
                  <a:tcPr marL="0" marR="0" marT="0" marB="0" anchor="ctr"/>
                </a:tc>
                <a:extLst>
                  <a:ext uri="{0D108BD9-81ED-4DB2-BD59-A6C34878D82A}">
                    <a16:rowId xmlns:a16="http://schemas.microsoft.com/office/drawing/2014/main" val="10001"/>
                  </a:ext>
                </a:extLst>
              </a:tr>
              <a:tr h="373025">
                <a:tc>
                  <a:txBody>
                    <a:bodyPr/>
                    <a:lstStyle/>
                    <a:p>
                      <a:pPr marL="0" algn="l" defTabSz="914400" rtl="0" eaLnBrk="1" latinLnBrk="0" hangingPunct="1"/>
                      <a:r>
                        <a:rPr lang="pt-BR" sz="1000" b="0" baseline="0" dirty="0">
                          <a:solidFill>
                            <a:schemeClr val="tx2"/>
                          </a:solidFill>
                          <a:latin typeface="+mn-lt"/>
                          <a:ea typeface="+mn-ea"/>
                          <a:cs typeface="+mn-cs"/>
                        </a:rPr>
                        <a:t>Tracking Error</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dirty="0"/>
                        <a:t>~100-200 bps tracking error do benchmarrk </a:t>
                      </a:r>
                    </a:p>
                  </a:txBody>
                  <a:tcPr marL="0" marR="0" marT="0" marB="0" anchor="ctr"/>
                </a:tc>
                <a:extLst>
                  <a:ext uri="{0D108BD9-81ED-4DB2-BD59-A6C34878D82A}">
                    <a16:rowId xmlns:a16="http://schemas.microsoft.com/office/drawing/2014/main" val="10002"/>
                  </a:ext>
                </a:extLst>
              </a:tr>
              <a:tr h="250387">
                <a:tc>
                  <a:txBody>
                    <a:bodyPr/>
                    <a:lstStyle/>
                    <a:p>
                      <a:pPr marL="0" algn="l" defTabSz="914400" rtl="0" eaLnBrk="1" latinLnBrk="0" hangingPunct="1"/>
                      <a:r>
                        <a:rPr lang="pt-BR" sz="1000" b="0" baseline="0">
                          <a:solidFill>
                            <a:schemeClr val="tx2"/>
                          </a:solidFill>
                          <a:latin typeface="+mn-lt"/>
                          <a:ea typeface="+mn-ea"/>
                          <a:cs typeface="+mn-cs"/>
                        </a:rPr>
                        <a:t>Exposição global</a:t>
                      </a:r>
                    </a:p>
                  </a:txBody>
                  <a:tcPr marL="0" marR="0" marT="0" marB="0" anchor="ctr"/>
                </a:tc>
                <a:tc>
                  <a:txBody>
                    <a:bodyPr/>
                    <a:lstStyle/>
                    <a:p>
                      <a:pPr algn="ctr"/>
                      <a:r>
                        <a:rPr lang="pt-BR" sz="1000" dirty="0">
                          <a:solidFill>
                            <a:schemeClr val="tx2"/>
                          </a:solidFill>
                        </a:rPr>
                        <a:t>Mercado Global Desenvolvido, setorial, filtros ESG, fatores seletivos</a:t>
                      </a:r>
                    </a:p>
                  </a:txBody>
                  <a:tcPr marL="0" marR="0" marT="0" marB="0" anchor="ctr"/>
                </a:tc>
                <a:extLst>
                  <a:ext uri="{0D108BD9-81ED-4DB2-BD59-A6C34878D82A}">
                    <a16:rowId xmlns:a16="http://schemas.microsoft.com/office/drawing/2014/main" val="10004"/>
                  </a:ext>
                </a:extLst>
              </a:tr>
              <a:tr h="302132">
                <a:tc>
                  <a:txBody>
                    <a:bodyPr/>
                    <a:lstStyle/>
                    <a:p>
                      <a:pPr marL="0" algn="l" defTabSz="914400" rtl="0" eaLnBrk="1" latinLnBrk="0" hangingPunct="1"/>
                      <a:r>
                        <a:rPr lang="pt-BR" sz="1000" b="0" baseline="0" dirty="0">
                          <a:solidFill>
                            <a:schemeClr val="tx2"/>
                          </a:solidFill>
                          <a:latin typeface="+mn-lt"/>
                          <a:ea typeface="+mn-ea"/>
                          <a:cs typeface="+mn-cs"/>
                        </a:rPr>
                        <a:t>Número de ETFs</a:t>
                      </a:r>
                    </a:p>
                  </a:txBody>
                  <a:tcPr marL="0" marR="0" marT="0" marB="0" anchor="ctr"/>
                </a:tc>
                <a:tc>
                  <a:txBody>
                    <a:bodyPr/>
                    <a:lstStyle/>
                    <a:p>
                      <a:pPr algn="ctr"/>
                      <a:r>
                        <a:rPr lang="pt-BR" sz="1000" dirty="0">
                          <a:solidFill>
                            <a:schemeClr val="tx2"/>
                          </a:solidFill>
                        </a:rPr>
                        <a:t>8 a 15</a:t>
                      </a:r>
                    </a:p>
                  </a:txBody>
                  <a:tcPr marL="0" marR="0" marT="0" marB="0" anchor="ctr"/>
                </a:tc>
                <a:extLst>
                  <a:ext uri="{0D108BD9-81ED-4DB2-BD59-A6C34878D82A}">
                    <a16:rowId xmlns:a16="http://schemas.microsoft.com/office/drawing/2014/main" val="369069441"/>
                  </a:ext>
                </a:extLst>
              </a:tr>
              <a:tr h="244981">
                <a:tc>
                  <a:txBody>
                    <a:bodyPr/>
                    <a:lstStyle/>
                    <a:p>
                      <a:pPr marL="0" algn="l" defTabSz="914400" rtl="0" eaLnBrk="1" latinLnBrk="0" hangingPunct="1"/>
                      <a:r>
                        <a:rPr lang="pt-BR" sz="900" b="0" baseline="0" dirty="0">
                          <a:solidFill>
                            <a:schemeClr val="tx2"/>
                          </a:solidFill>
                          <a:latin typeface="+mn-lt"/>
                          <a:ea typeface="+mn-ea"/>
                          <a:cs typeface="+mn-cs"/>
                        </a:rPr>
                        <a:t>Taxa de Administração</a:t>
                      </a:r>
                    </a:p>
                  </a:txBody>
                  <a:tcPr marL="0" marR="0" marT="0" marB="0" anchor="ctr"/>
                </a:tc>
                <a:tc>
                  <a:txBody>
                    <a:bodyPr/>
                    <a:lstStyle/>
                    <a:p>
                      <a:pPr algn="ctr"/>
                      <a:r>
                        <a:rPr lang="pt-BR" sz="1000" dirty="0">
                          <a:solidFill>
                            <a:schemeClr val="tx2"/>
                          </a:solidFill>
                        </a:rPr>
                        <a:t>0,30% a.a.</a:t>
                      </a:r>
                    </a:p>
                  </a:txBody>
                  <a:tcPr marL="0" marR="0" marT="0" marB="0" anchor="ctr"/>
                </a:tc>
                <a:extLst>
                  <a:ext uri="{0D108BD9-81ED-4DB2-BD59-A6C34878D82A}">
                    <a16:rowId xmlns:a16="http://schemas.microsoft.com/office/drawing/2014/main" val="2150989352"/>
                  </a:ext>
                </a:extLst>
              </a:tr>
            </a:tbl>
          </a:graphicData>
        </a:graphic>
      </p:graphicFrame>
      <p:sp>
        <p:nvSpPr>
          <p:cNvPr id="19" name="Rectangle 18">
            <a:extLst>
              <a:ext uri="{FF2B5EF4-FFF2-40B4-BE49-F238E27FC236}">
                <a16:creationId xmlns:a16="http://schemas.microsoft.com/office/drawing/2014/main" id="{AB949F4F-D34B-4BB1-BC42-01E9F441CCD5}"/>
              </a:ext>
            </a:extLst>
          </p:cNvPr>
          <p:cNvSpPr/>
          <p:nvPr/>
        </p:nvSpPr>
        <p:spPr>
          <a:xfrm>
            <a:off x="304800" y="1263432"/>
            <a:ext cx="4267200" cy="25006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000000"/>
                </a:solidFill>
                <a:effectLst/>
                <a:uLnTx/>
                <a:uFillTx/>
                <a:latin typeface="BLK Fort" panose="020B0503030202060203" pitchFamily="34" charset="0"/>
                <a:ea typeface="+mn-ea"/>
                <a:cs typeface="+mn-cs"/>
              </a:rPr>
              <a:t>Carteira de ações diversificada do Mercado Desenvolvido que visa alcançar retornos ajustados ao risco no longo prazo.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BLK For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200" b="0" i="0" u="none" strike="noStrike" kern="1200" cap="none" spc="0" normalizeH="0" baseline="0" noProof="0" dirty="0">
                <a:ln>
                  <a:noFill/>
                </a:ln>
                <a:solidFill>
                  <a:srgbClr val="000000"/>
                </a:solidFill>
                <a:effectLst/>
                <a:uLnTx/>
                <a:uFillTx/>
                <a:latin typeface="BLK Fort"/>
                <a:ea typeface="+mn-ea"/>
                <a:cs typeface="+mn-cs"/>
              </a:rPr>
              <a:t>Combina Gestão Passiva com Gestão Ativa;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200" b="0" i="0" u="none" strike="noStrike" kern="1200" cap="none" spc="0" normalizeH="0" baseline="0" noProof="0" dirty="0">
                <a:ln>
                  <a:noFill/>
                </a:ln>
                <a:solidFill>
                  <a:srgbClr val="000000"/>
                </a:solidFill>
                <a:effectLst/>
                <a:uLnTx/>
                <a:uFillTx/>
                <a:latin typeface="BLK Fort"/>
                <a:ea typeface="+mn-ea"/>
                <a:cs typeface="+mn-cs"/>
              </a:rPr>
              <a:t>Exposição Estratégica e tática: </a:t>
            </a:r>
          </a:p>
          <a:p>
            <a:pPr marL="628650"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pt-BR" sz="1200" b="0" i="0" u="none" strike="noStrike" kern="1200" cap="none" spc="0" normalizeH="0" baseline="0" noProof="0" dirty="0">
                <a:ln>
                  <a:noFill/>
                </a:ln>
                <a:solidFill>
                  <a:srgbClr val="000000"/>
                </a:solidFill>
                <a:effectLst/>
                <a:uLnTx/>
                <a:uFillTx/>
                <a:latin typeface="BLK Fort"/>
                <a:ea typeface="+mn-ea"/>
                <a:cs typeface="+mn-cs"/>
              </a:rPr>
              <a:t>Mercados Desenvolvidos Global; </a:t>
            </a:r>
          </a:p>
          <a:p>
            <a:pPr marL="628650"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pt-BR" sz="1200" b="0" i="0" u="none" strike="noStrike" kern="1200" cap="none" spc="0" normalizeH="0" baseline="0" noProof="0" dirty="0">
                <a:ln>
                  <a:noFill/>
                </a:ln>
                <a:solidFill>
                  <a:srgbClr val="000000"/>
                </a:solidFill>
                <a:effectLst/>
                <a:uLnTx/>
                <a:uFillTx/>
                <a:latin typeface="BLK Fort"/>
                <a:ea typeface="+mn-ea"/>
                <a:cs typeface="+mn-cs"/>
              </a:rPr>
              <a:t>Setorial, Filtro ESG e Fatores.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pt-BR" sz="1200" b="0" i="0" u="none" strike="noStrike" kern="1200" cap="none" spc="0" normalizeH="0" baseline="0" noProof="0" dirty="0">
                <a:ln>
                  <a:noFill/>
                </a:ln>
                <a:solidFill>
                  <a:srgbClr val="000000"/>
                </a:solidFill>
                <a:effectLst/>
                <a:uLnTx/>
                <a:uFillTx/>
                <a:latin typeface="BLK Fort"/>
                <a:ea typeface="+mn-ea"/>
                <a:cs typeface="+mn-cs"/>
              </a:rPr>
              <a:t>Rebalanceamento da carteira de 4 a 6x por ano;</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pt-BR" sz="1200" b="0" i="0" u="none" strike="noStrike" kern="1200" cap="none" spc="0" normalizeH="0" baseline="0" noProof="0" dirty="0">
                <a:ln>
                  <a:noFill/>
                </a:ln>
                <a:solidFill>
                  <a:srgbClr val="000000"/>
                </a:solidFill>
                <a:effectLst/>
                <a:uLnTx/>
                <a:uFillTx/>
                <a:latin typeface="BLK Fort"/>
                <a:ea typeface="+mn-ea"/>
                <a:cs typeface="+mn-cs"/>
              </a:rPr>
              <a:t>Equipe de Research Global BlackRock;</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pt-BR" sz="1200" b="0" i="0" u="none" strike="noStrike" kern="1200" cap="none" spc="0" normalizeH="0" baseline="0" noProof="0" dirty="0">
                <a:ln>
                  <a:noFill/>
                </a:ln>
                <a:solidFill>
                  <a:srgbClr val="000000"/>
                </a:solidFill>
                <a:effectLst/>
                <a:uLnTx/>
                <a:uFillTx/>
                <a:latin typeface="BLK Fort"/>
                <a:ea typeface="+mn-ea"/>
                <a:cs typeface="+mn-cs"/>
              </a:rPr>
              <a:t>Alocação Dinâmica: busca sempre as melhorres alocações para um mercado em constante mudança.</a:t>
            </a:r>
          </a:p>
        </p:txBody>
      </p:sp>
      <p:sp>
        <p:nvSpPr>
          <p:cNvPr id="20" name="Rectangle 19">
            <a:extLst>
              <a:ext uri="{FF2B5EF4-FFF2-40B4-BE49-F238E27FC236}">
                <a16:creationId xmlns:a16="http://schemas.microsoft.com/office/drawing/2014/main" id="{0E520E76-9CCB-475D-852D-4BF07134A3B9}"/>
              </a:ext>
            </a:extLst>
          </p:cNvPr>
          <p:cNvSpPr/>
          <p:nvPr/>
        </p:nvSpPr>
        <p:spPr>
          <a:xfrm>
            <a:off x="398639" y="3867188"/>
            <a:ext cx="3984385" cy="307777"/>
          </a:xfrm>
          <a:prstGeom prst="rect">
            <a:avLst/>
          </a:prstGeom>
          <a:solidFill>
            <a:schemeClr val="bg1"/>
          </a:solidFill>
          <a:effectLst>
            <a:outerShdw dist="38100" dir="5400000" algn="t" rotWithShape="0">
              <a:schemeClr val="tx1"/>
            </a:outerShdw>
          </a:effectLst>
        </p:spPr>
        <p:txBody>
          <a:bodyPr vert="horz" wrap="square" lIns="13716" tIns="45720" rIns="13716" bIns="45720" rtlCol="0" anchor="b" anchorCtr="0">
            <a:spAutoFit/>
          </a:bodyPr>
          <a:lstStyle/>
          <a:p>
            <a:pPr marL="0" marR="0" lvl="0" indent="0" algn="ctr" defTabSz="914400" rtl="0" eaLnBrk="1" fontAlgn="auto" latinLnBrk="0" hangingPunct="1">
              <a:lnSpc>
                <a:spcPct val="100000"/>
              </a:lnSpc>
              <a:spcBef>
                <a:spcPts val="700"/>
              </a:spcBef>
              <a:spcAft>
                <a:spcPts val="0"/>
              </a:spcAft>
              <a:buClrTx/>
              <a:buSzTx/>
              <a:buFont typeface="Arial" pitchFamily="34" charset="0"/>
              <a:buNone/>
              <a:tabLst/>
              <a:defRPr/>
            </a:pPr>
            <a:r>
              <a:rPr kumimoji="0" lang="pt-BR" sz="1400" b="0" i="0" u="none" strike="noStrike" kern="1200" cap="none" spc="0" normalizeH="0" baseline="0" noProof="0" dirty="0">
                <a:ln>
                  <a:noFill/>
                </a:ln>
                <a:solidFill>
                  <a:srgbClr val="000000"/>
                </a:solidFill>
                <a:effectLst/>
                <a:uLnTx/>
                <a:uFillTx/>
                <a:latin typeface="BLK Fort Extrabold"/>
                <a:ea typeface="+mn-ea"/>
                <a:cs typeface="+mn-cs"/>
              </a:rPr>
              <a:t>Principais estatísticas da carteira</a:t>
            </a:r>
          </a:p>
        </p:txBody>
      </p:sp>
      <p:sp>
        <p:nvSpPr>
          <p:cNvPr id="22" name="Text Placeholder 6">
            <a:extLst>
              <a:ext uri="{FF2B5EF4-FFF2-40B4-BE49-F238E27FC236}">
                <a16:creationId xmlns:a16="http://schemas.microsoft.com/office/drawing/2014/main" id="{0E79AC6D-27C2-40F2-BED5-12E226161567}"/>
              </a:ext>
            </a:extLst>
          </p:cNvPr>
          <p:cNvSpPr txBox="1">
            <a:spLocks/>
          </p:cNvSpPr>
          <p:nvPr/>
        </p:nvSpPr>
        <p:spPr>
          <a:xfrm>
            <a:off x="4760976" y="5930411"/>
            <a:ext cx="3684594" cy="224677"/>
          </a:xfrm>
          <a:prstGeom prst="rect">
            <a:avLst/>
          </a:prstGeom>
        </p:spPr>
        <p:txBody>
          <a:bodyPr vert="horz" lIns="13716" tIns="0" rIns="13716" bIns="0" rtlCol="0" anchor="b" anchorCtr="0">
            <a:spAutoFit/>
          </a:bodyPr>
          <a:lstStyle>
            <a:lvl1pPr marL="0" marR="0" indent="0" algn="l" defTabSz="914400" rtl="0" eaLnBrk="1" fontAlgn="auto" latinLnBrk="0" hangingPunct="1">
              <a:lnSpc>
                <a:spcPct val="90000"/>
              </a:lnSpc>
              <a:spcBef>
                <a:spcPts val="0"/>
              </a:spcBef>
              <a:spcAft>
                <a:spcPts val="0"/>
              </a:spcAft>
              <a:buSzTx/>
              <a:buFont typeface="Arial" pitchFamily="34" charset="0"/>
              <a:buNone/>
              <a:tabLst/>
              <a:defRPr kumimoji="0" sz="800" b="0" i="0" u="none" strike="noStrike" kern="1200" cap="none" spc="0" normalizeH="0" baseline="0">
                <a:ln>
                  <a:noFill/>
                </a:ln>
                <a:solidFill>
                  <a:schemeClr val="tx2"/>
                </a:solidFill>
                <a:effectLst/>
                <a:uLnTx/>
                <a:uFillTx/>
                <a:latin typeface="BLK Fort Cond Light" panose="020B03060302020601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301752"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50292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694944"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a:lstStyle>
          <a:p>
            <a:r>
              <a:rPr lang="pt-BR"/>
              <a:t>Fonte: BlackRock. Apenas para fins ilustrativos. Sujeito a alterações. Relação média atual de despesas ponderadas de uma carteira hipotética de Ações Mundiais.</a:t>
            </a:r>
            <a:endParaRPr lang="pt-BR" dirty="0"/>
          </a:p>
        </p:txBody>
      </p:sp>
      <p:sp>
        <p:nvSpPr>
          <p:cNvPr id="25" name="Title 9">
            <a:extLst>
              <a:ext uri="{FF2B5EF4-FFF2-40B4-BE49-F238E27FC236}">
                <a16:creationId xmlns:a16="http://schemas.microsoft.com/office/drawing/2014/main" id="{4379609B-132D-4199-94E5-A2C145B2E699}"/>
              </a:ext>
            </a:extLst>
          </p:cNvPr>
          <p:cNvSpPr>
            <a:spLocks noGrp="1"/>
          </p:cNvSpPr>
          <p:nvPr>
            <p:ph type="title"/>
          </p:nvPr>
        </p:nvSpPr>
        <p:spPr>
          <a:xfrm>
            <a:off x="304800" y="301625"/>
            <a:ext cx="8534400" cy="593725"/>
          </a:xfrm>
        </p:spPr>
        <p:txBody>
          <a:bodyPr/>
          <a:lstStyle/>
          <a:p>
            <a:r>
              <a:rPr lang="pt-BR" sz="2200" dirty="0">
                <a:solidFill>
                  <a:schemeClr val="accent1"/>
                </a:solidFill>
              </a:rPr>
              <a:t>Estratégia </a:t>
            </a:r>
            <a:r>
              <a:rPr lang="pt-BR" sz="2200" b="1" dirty="0" err="1">
                <a:solidFill>
                  <a:schemeClr val="accent1"/>
                </a:solidFill>
              </a:rPr>
              <a:t>BlackRock</a:t>
            </a:r>
            <a:r>
              <a:rPr lang="pt-BR" sz="2200" b="1" dirty="0">
                <a:solidFill>
                  <a:schemeClr val="accent1"/>
                </a:solidFill>
              </a:rPr>
              <a:t> FIA BDR de ETF</a:t>
            </a:r>
            <a:endParaRPr lang="pt-BR" sz="2200" dirty="0">
              <a:solidFill>
                <a:schemeClr val="accent1"/>
              </a:solidFill>
            </a:endParaRPr>
          </a:p>
        </p:txBody>
      </p:sp>
      <p:sp>
        <p:nvSpPr>
          <p:cNvPr id="27" name="Footer Placeholder 1">
            <a:extLst>
              <a:ext uri="{FF2B5EF4-FFF2-40B4-BE49-F238E27FC236}">
                <a16:creationId xmlns:a16="http://schemas.microsoft.com/office/drawing/2014/main" id="{BB96CCDE-463E-42F1-BDE3-DE9431B138D1}"/>
              </a:ext>
            </a:extLst>
          </p:cNvPr>
          <p:cNvSpPr txBox="1">
            <a:spLocks/>
          </p:cNvSpPr>
          <p:nvPr/>
        </p:nvSpPr>
        <p:spPr>
          <a:xfrm>
            <a:off x="1782763" y="6541434"/>
            <a:ext cx="6021168" cy="4111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none"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graphicFrame>
        <p:nvGraphicFramePr>
          <p:cNvPr id="16" name="Content Placeholder 8">
            <a:extLst>
              <a:ext uri="{FF2B5EF4-FFF2-40B4-BE49-F238E27FC236}">
                <a16:creationId xmlns:a16="http://schemas.microsoft.com/office/drawing/2014/main" id="{6129617D-66B8-4D8F-9440-92B998410667}"/>
              </a:ext>
            </a:extLst>
          </p:cNvPr>
          <p:cNvGraphicFramePr>
            <a:graphicFrameLocks/>
          </p:cNvGraphicFramePr>
          <p:nvPr>
            <p:extLst>
              <p:ext uri="{D42A27DB-BD31-4B8C-83A1-F6EECF244321}">
                <p14:modId xmlns:p14="http://schemas.microsoft.com/office/powerpoint/2010/main" val="3133702654"/>
              </p:ext>
            </p:extLst>
          </p:nvPr>
        </p:nvGraphicFramePr>
        <p:xfrm>
          <a:off x="4589850" y="1573419"/>
          <a:ext cx="4267200" cy="44719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ADMASTER-STAMP!LATAMM0822L/S-2354017-13/34</a:t>
            </a:r>
          </a:p>
        </p:txBody>
      </p:sp>
      <p:sp>
        <p:nvSpPr>
          <p:cNvPr id="4" name="TextBox 4"/>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LATAMM0822L/S-2354017-13/34</a:t>
            </a:r>
            <a:endParaRPr lang="en-US"/>
          </a:p>
        </p:txBody>
      </p:sp>
    </p:spTree>
    <p:extLst>
      <p:ext uri="{BB962C8B-B14F-4D97-AF65-F5344CB8AC3E}">
        <p14:creationId xmlns:p14="http://schemas.microsoft.com/office/powerpoint/2010/main" val="47260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217" name="Google Shape;217;p34"/>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t-BR" sz="800" b="0" i="0" u="none" strike="noStrike" kern="0" cap="none" spc="0" normalizeH="0" baseline="0" noProof="0">
                <a:ln>
                  <a:noFill/>
                </a:ln>
                <a:solidFill>
                  <a:srgbClr val="FFFFFF"/>
                </a:solidFill>
                <a:effectLst/>
                <a:uLnTx/>
                <a:uFillTx/>
                <a:latin typeface="Arial"/>
                <a:ea typeface="Arial"/>
                <a:cs typeface="Arial"/>
                <a:sym typeface="Arial"/>
              </a:rPr>
              <a:t>APENAS PARA INVESTIDORES INSTITUCIONAIS E INTERMEDIÁRIOS FINANCEIROS - PRIVADO E CONFIDENCIAL</a:t>
            </a:r>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218" name="Google Shape;218;p34"/>
          <p:cNvSpPr/>
          <p:nvPr/>
        </p:nvSpPr>
        <p:spPr>
          <a:xfrm>
            <a:off x="304800" y="2906120"/>
            <a:ext cx="2410046" cy="11235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cs typeface="Arial"/>
                <a:sym typeface="Arial"/>
              </a:rPr>
              <a:t>D</a:t>
            </a: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o total de ativos geridos pela BlackRock </a:t>
            </a:r>
            <a:r>
              <a:rPr kumimoji="0" lang="pt-BR" sz="1200" b="0" i="0" u="none" strike="noStrike" kern="0" cap="none" spc="0" normalizeH="0" baseline="0" noProof="0" dirty="0">
                <a:ln>
                  <a:noFill/>
                </a:ln>
                <a:solidFill>
                  <a:srgbClr val="000000"/>
                </a:solidFill>
                <a:effectLst/>
                <a:uLnTx/>
                <a:uFillTx/>
                <a:latin typeface="Arial"/>
                <a:ea typeface="Arial"/>
                <a:cs typeface="Arial"/>
                <a:sym typeface="Arial"/>
              </a:rPr>
              <a:t>são investidos em fundos de pensão para dar suporte ao planejamento de aposentadorias individuais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9" name="Google Shape;219;p34"/>
          <p:cNvSpPr/>
          <p:nvPr/>
        </p:nvSpPr>
        <p:spPr>
          <a:xfrm>
            <a:off x="304800" y="2574945"/>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66%</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20" name="Google Shape;220;p34"/>
          <p:cNvSpPr/>
          <p:nvPr/>
        </p:nvSpPr>
        <p:spPr>
          <a:xfrm>
            <a:off x="304800" y="2324832"/>
            <a:ext cx="2410046"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1" name="Google Shape;221;p34"/>
          <p:cNvSpPr/>
          <p:nvPr/>
        </p:nvSpPr>
        <p:spPr>
          <a:xfrm>
            <a:off x="3366978" y="2324832"/>
            <a:ext cx="2410046"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2" name="Google Shape;222;p34"/>
          <p:cNvSpPr/>
          <p:nvPr/>
        </p:nvSpPr>
        <p:spPr>
          <a:xfrm>
            <a:off x="6429154" y="2324832"/>
            <a:ext cx="2410046"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3" name="Google Shape;223;p34"/>
          <p:cNvSpPr/>
          <p:nvPr/>
        </p:nvSpPr>
        <p:spPr>
          <a:xfrm>
            <a:off x="3366978" y="2906120"/>
            <a:ext cx="2410046" cy="11235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0000"/>
                </a:solidFill>
                <a:effectLst/>
                <a:uLnTx/>
                <a:uFillTx/>
                <a:latin typeface="Arial"/>
                <a:cs typeface="Arial"/>
                <a:sym typeface="Arial"/>
              </a:rPr>
              <a:t>B</a:t>
            </a: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ancos centrais e fundos soberanos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são nossos parceiros em gestão de recursos, gestão de riscos e consultoria, ajudando os países a alcançar seus objetivos mais amplos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34"/>
          <p:cNvSpPr/>
          <p:nvPr/>
        </p:nvSpPr>
        <p:spPr>
          <a:xfrm>
            <a:off x="3366978" y="2574945"/>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~100</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25" name="Google Shape;225;p34"/>
          <p:cNvSpPr/>
          <p:nvPr/>
        </p:nvSpPr>
        <p:spPr>
          <a:xfrm>
            <a:off x="6429154" y="2906120"/>
            <a:ext cx="2410046" cy="11235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Profissionais usam o Aladdin® globalmente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para aumentar o valor que eles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entregam aos seus clientes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34"/>
          <p:cNvSpPr/>
          <p:nvPr/>
        </p:nvSpPr>
        <p:spPr>
          <a:xfrm>
            <a:off x="6429154" y="2574945"/>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de 82 mil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27" name="Google Shape;227;p34"/>
          <p:cNvSpPr/>
          <p:nvPr/>
        </p:nvSpPr>
        <p:spPr>
          <a:xfrm>
            <a:off x="304800" y="4735974"/>
            <a:ext cx="2410046" cy="11235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cs typeface="Arial"/>
                <a:sym typeface="Arial"/>
              </a:rPr>
              <a:t>M</a:t>
            </a: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aior gestor de ativos alternativos no mundo </a:t>
            </a:r>
            <a:r>
              <a:rPr kumimoji="0" lang="pt-BR" sz="1200" b="0" i="0" u="none" strike="noStrike" kern="0" cap="none" spc="0" normalizeH="0" baseline="0" noProof="0" dirty="0">
                <a:ln>
                  <a:noFill/>
                </a:ln>
                <a:solidFill>
                  <a:srgbClr val="000000"/>
                </a:solidFill>
                <a:effectLst/>
                <a:uLnTx/>
                <a:uFillTx/>
                <a:latin typeface="Arial"/>
                <a:ea typeface="Arial"/>
                <a:cs typeface="Arial"/>
                <a:sym typeface="Arial"/>
              </a:rPr>
              <a:t>com uma plataforma diversificada nas diferentes subclasses de ativos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8" name="Google Shape;228;p34"/>
          <p:cNvSpPr/>
          <p:nvPr/>
        </p:nvSpPr>
        <p:spPr>
          <a:xfrm>
            <a:off x="304800" y="4404799"/>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cs typeface="Arial"/>
                <a:sym typeface="Kaushan Script"/>
              </a:rPr>
              <a:t>1º </a:t>
            </a:r>
            <a:endParaRPr kumimoji="0" sz="2200" b="1" i="0" u="none" strike="noStrike" kern="0" cap="none" spc="0" normalizeH="0" baseline="0" noProof="0" dirty="0">
              <a:ln>
                <a:noFill/>
              </a:ln>
              <a:solidFill>
                <a:srgbClr val="000000"/>
              </a:solidFill>
              <a:effectLst/>
              <a:uLnTx/>
              <a:uFillTx/>
              <a:latin typeface="Kaushan Script"/>
              <a:cs typeface="Arial"/>
              <a:sym typeface="Arial"/>
            </a:endParaRPr>
          </a:p>
        </p:txBody>
      </p:sp>
      <p:sp>
        <p:nvSpPr>
          <p:cNvPr id="229" name="Google Shape;229;p34"/>
          <p:cNvSpPr/>
          <p:nvPr/>
        </p:nvSpPr>
        <p:spPr>
          <a:xfrm>
            <a:off x="304800" y="4219023"/>
            <a:ext cx="2410046"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0" name="Google Shape;230;p34"/>
          <p:cNvSpPr/>
          <p:nvPr/>
        </p:nvSpPr>
        <p:spPr>
          <a:xfrm>
            <a:off x="3366978" y="4219023"/>
            <a:ext cx="2410046"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1" name="Google Shape;231;p34"/>
          <p:cNvSpPr/>
          <p:nvPr/>
        </p:nvSpPr>
        <p:spPr>
          <a:xfrm>
            <a:off x="6429154" y="4219023"/>
            <a:ext cx="2410046"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2" name="Google Shape;232;p34"/>
          <p:cNvSpPr/>
          <p:nvPr/>
        </p:nvSpPr>
        <p:spPr>
          <a:xfrm>
            <a:off x="3366978" y="4735974"/>
            <a:ext cx="2410046" cy="11235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1" u="none" strike="noStrike" kern="0" cap="none" spc="0" normalizeH="0" baseline="0" noProof="0">
                <a:ln>
                  <a:noFill/>
                </a:ln>
                <a:solidFill>
                  <a:srgbClr val="000000"/>
                </a:solidFill>
                <a:effectLst/>
                <a:uLnTx/>
                <a:uFillTx/>
                <a:latin typeface="Arial"/>
                <a:cs typeface="Arial"/>
                <a:sym typeface="Arial"/>
              </a:rPr>
              <a:t>F</a:t>
            </a:r>
            <a:r>
              <a:rPr kumimoji="0" lang="pt-BR" sz="1200" b="1" i="1" u="none" strike="noStrike" kern="0" cap="none" spc="0" normalizeH="0" baseline="0" noProof="0">
                <a:ln>
                  <a:noFill/>
                </a:ln>
                <a:solidFill>
                  <a:srgbClr val="000000"/>
                </a:solidFill>
                <a:effectLst/>
                <a:uLnTx/>
                <a:uFillTx/>
                <a:latin typeface="Arial"/>
                <a:ea typeface="Arial"/>
                <a:cs typeface="Arial"/>
                <a:sym typeface="Arial"/>
              </a:rPr>
              <a:t>amily offices </a:t>
            </a: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ao redor do mundo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confiam em nós para gestão de seus recursos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3" name="Google Shape;233;p34"/>
          <p:cNvSpPr/>
          <p:nvPr/>
        </p:nvSpPr>
        <p:spPr>
          <a:xfrm>
            <a:off x="3366978" y="4404799"/>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~800</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34" name="Google Shape;234;p34"/>
          <p:cNvSpPr/>
          <p:nvPr/>
        </p:nvSpPr>
        <p:spPr>
          <a:xfrm>
            <a:off x="6429154" y="4735974"/>
            <a:ext cx="2281213" cy="11235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0000"/>
                </a:solidFill>
                <a:effectLst/>
                <a:uLnTx/>
                <a:uFillTx/>
                <a:latin typeface="Arial"/>
                <a:cs typeface="Arial"/>
                <a:sym typeface="Arial"/>
              </a:rPr>
              <a:t>E</a:t>
            </a: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studantes de mercados emergentes têm acesso à educação secundária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por meio do nosso fundo de impacto social global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34"/>
          <p:cNvSpPr/>
          <p:nvPr/>
        </p:nvSpPr>
        <p:spPr>
          <a:xfrm>
            <a:off x="6429154" y="4404799"/>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850 mil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36" name="Google Shape;236;p34"/>
          <p:cNvSpPr txBox="1"/>
          <p:nvPr/>
        </p:nvSpPr>
        <p:spPr>
          <a:xfrm>
            <a:off x="304570" y="340791"/>
            <a:ext cx="8405567" cy="853543"/>
          </a:xfrm>
          <a:prstGeom prst="rect">
            <a:avLst/>
          </a:prstGeom>
          <a:noFill/>
          <a:ln>
            <a:noFill/>
          </a:ln>
        </p:spPr>
        <p:txBody>
          <a:bodyPr spcFirstLastPara="1" wrap="square" lIns="0" tIns="251975" rIns="0" bIns="2519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200"/>
              <a:buFont typeface="Kaushan Script"/>
              <a:buNone/>
              <a:tabLst/>
              <a:defRPr/>
            </a:pPr>
            <a:r>
              <a:rPr kumimoji="0" lang="pt-BR" sz="3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Quem atendemos e como atuamos globalmente</a:t>
            </a:r>
            <a:endParaRPr kumimoji="0" sz="1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237" name="Google Shape;237;p34"/>
          <p:cNvSpPr txBox="1">
            <a:spLocks noGrp="1"/>
          </p:cNvSpPr>
          <p:nvPr>
            <p:ph type="body" idx="1"/>
          </p:nvPr>
        </p:nvSpPr>
        <p:spPr>
          <a:xfrm>
            <a:off x="304795" y="1194332"/>
            <a:ext cx="5713800" cy="765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300"/>
              <a:buNone/>
            </a:pPr>
            <a:r>
              <a:rPr lang="pt-BR" sz="1300" b="0" i="0" strike="noStrike" cap="none">
                <a:solidFill>
                  <a:srgbClr val="000000"/>
                </a:solidFill>
                <a:latin typeface="Arial"/>
                <a:ea typeface="Arial"/>
                <a:cs typeface="Arial"/>
                <a:sym typeface="Arial"/>
              </a:rPr>
              <a:t>Damos suporte coletivo a milhões de pessoas em todo o mundo, trabalhando com instituições e agentes financeiros enquanto eles contribuem para o bem-estar financeiro daqueles que dependem deles.</a:t>
            </a:r>
            <a:endParaRPr/>
          </a:p>
        </p:txBody>
      </p:sp>
      <p:sp>
        <p:nvSpPr>
          <p:cNvPr id="238" name="Google Shape;238;p34"/>
          <p:cNvSpPr txBox="1"/>
          <p:nvPr/>
        </p:nvSpPr>
        <p:spPr>
          <a:xfrm>
            <a:off x="304570" y="5842535"/>
            <a:ext cx="8552480" cy="493338"/>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pt-BR" sz="800" b="0" i="0" u="none" strike="noStrike" kern="0" cap="none" spc="0" normalizeH="0" baseline="0" noProof="0">
                <a:ln>
                  <a:noFill/>
                </a:ln>
                <a:solidFill>
                  <a:srgbClr val="000000"/>
                </a:solidFill>
                <a:effectLst/>
                <a:uLnTx/>
                <a:uFillTx/>
                <a:latin typeface="Arial"/>
                <a:ea typeface="Arial"/>
                <a:cs typeface="Arial"/>
                <a:sym typeface="Arial"/>
              </a:rPr>
              <a:t>Fonte: BlackRock, dados de 31 de dezembro de 2020.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34"/>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 b="0" i="0" u="none" strike="noStrike" kern="0" cap="none" spc="0" normalizeH="0" baseline="0" noProof="0">
                <a:ln>
                  <a:noFill/>
                </a:ln>
                <a:solidFill>
                  <a:srgbClr val="000000"/>
                </a:solidFill>
                <a:effectLst/>
                <a:uLnTx/>
                <a:uFillTx/>
                <a:latin typeface="Arial"/>
                <a:ea typeface="Arial"/>
                <a:cs typeface="Arial"/>
                <a:sym typeface="Arial"/>
              </a:rPr>
              <a:t>ADMASTER-STAMP!MKTGSH0321L/S-1569792-2/13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34"/>
          <p:cNvSpPr txBox="1"/>
          <p:nvPr/>
        </p:nvSpPr>
        <p:spPr>
          <a:xfrm>
            <a:off x="7543800" y="6654800"/>
            <a:ext cx="3810000" cy="130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0" u="none" strike="noStrike" kern="0" cap="none" spc="0" normalizeH="0" baseline="0" noProof="0">
                <a:ln>
                  <a:noFill/>
                </a:ln>
                <a:solidFill>
                  <a:srgbClr val="7C7B7F"/>
                </a:solidFill>
                <a:effectLst/>
                <a:uLnTx/>
                <a:uFillTx/>
                <a:latin typeface="Times New Roman"/>
                <a:ea typeface="Times New Roman"/>
                <a:cs typeface="Times New Roman"/>
                <a:sym typeface="Times New Roman"/>
              </a:rPr>
              <a:t>MKTGSH0321L/S-1569792-2/13</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31ADF-2191-45C5-9D71-08764BF86A6F}" type="slidenum">
              <a:rPr kumimoji="0" lang="en-US" sz="800" b="0" i="0" u="none" strike="noStrike" kern="1200" cap="none" spc="0" normalizeH="0" baseline="0" noProof="0" smtClean="0">
                <a:ln>
                  <a:noFill/>
                </a:ln>
                <a:solidFill>
                  <a:srgbClr val="FFFFFF"/>
                </a:solidFill>
                <a:effectLst/>
                <a:uLnTx/>
                <a:uFillTx/>
                <a:latin typeface="BLK Fort"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FFFFFF"/>
              </a:solidFill>
              <a:effectLst/>
              <a:uLnTx/>
              <a:uFillTx/>
              <a:latin typeface="BLK Fort" panose="020B0503030202060203" pitchFamily="34" charset="0"/>
              <a:ea typeface="+mn-ea"/>
              <a:cs typeface="+mn-cs"/>
            </a:endParaRPr>
          </a:p>
        </p:txBody>
      </p:sp>
      <p:sp>
        <p:nvSpPr>
          <p:cNvPr id="30" name="TextBox 29">
            <a:extLst>
              <a:ext uri="{FF2B5EF4-FFF2-40B4-BE49-F238E27FC236}">
                <a16:creationId xmlns:a16="http://schemas.microsoft.com/office/drawing/2014/main" id="{829C3A39-CAD9-4176-AF80-A958524F97E3}"/>
              </a:ext>
            </a:extLst>
          </p:cNvPr>
          <p:cNvSpPr txBox="1"/>
          <p:nvPr/>
        </p:nvSpPr>
        <p:spPr>
          <a:xfrm>
            <a:off x="129079" y="6208707"/>
            <a:ext cx="897100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1200" cap="none" spc="0" normalizeH="0" baseline="0" noProof="0" dirty="0">
                <a:ln>
                  <a:noFill/>
                </a:ln>
                <a:solidFill>
                  <a:srgbClr val="000000"/>
                </a:solidFill>
                <a:effectLst/>
                <a:uLnTx/>
                <a:uFillTx/>
                <a:latin typeface="BLK Fort"/>
                <a:ea typeface="+mn-ea"/>
                <a:cs typeface="+mn-cs"/>
              </a:rPr>
              <a:t>Source:  BlackRock. Allocations are illustrative and subject to change.</a:t>
            </a:r>
          </a:p>
        </p:txBody>
      </p:sp>
      <p:graphicFrame>
        <p:nvGraphicFramePr>
          <p:cNvPr id="19" name="Chart 18">
            <a:extLst>
              <a:ext uri="{FF2B5EF4-FFF2-40B4-BE49-F238E27FC236}">
                <a16:creationId xmlns:a16="http://schemas.microsoft.com/office/drawing/2014/main" id="{E6828646-4638-4C7B-8DF4-A43A6E324CC0}"/>
              </a:ext>
            </a:extLst>
          </p:cNvPr>
          <p:cNvGraphicFramePr>
            <a:graphicFrameLocks/>
          </p:cNvGraphicFramePr>
          <p:nvPr>
            <p:extLst>
              <p:ext uri="{D42A27DB-BD31-4B8C-83A1-F6EECF244321}">
                <p14:modId xmlns:p14="http://schemas.microsoft.com/office/powerpoint/2010/main" val="4141729958"/>
              </p:ext>
            </p:extLst>
          </p:nvPr>
        </p:nvGraphicFramePr>
        <p:xfrm>
          <a:off x="179741" y="932619"/>
          <a:ext cx="8869680" cy="5276088"/>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AFAA82D4-D329-4759-AD00-BE78C5C2D6BA}"/>
              </a:ext>
            </a:extLst>
          </p:cNvPr>
          <p:cNvSpPr/>
          <p:nvPr/>
        </p:nvSpPr>
        <p:spPr>
          <a:xfrm>
            <a:off x="1229357" y="1394773"/>
            <a:ext cx="1816276" cy="776613"/>
          </a:xfrm>
          <a:prstGeom prst="rect">
            <a:avLst/>
          </a:prstGeom>
          <a:solidFill>
            <a:srgbClr val="FFFFFF"/>
          </a:solid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r>
              <a:rPr kumimoji="0" lang="en-US" sz="900" b="1" i="0" u="none" strike="noStrike" kern="0" cap="none" spc="0" normalizeH="0" baseline="0" noProof="0" dirty="0" err="1">
                <a:ln>
                  <a:noFill/>
                </a:ln>
                <a:solidFill>
                  <a:srgbClr val="000000"/>
                </a:solidFill>
                <a:effectLst/>
                <a:uLnTx/>
                <a:uFillTx/>
                <a:latin typeface="BLK Fort"/>
                <a:ea typeface="+mn-ea"/>
                <a:cs typeface="+mn-cs"/>
              </a:rPr>
              <a:t>Intraquarter</a:t>
            </a:r>
            <a:r>
              <a:rPr kumimoji="0" lang="en-US" sz="900" b="1" i="0" u="none" strike="noStrike" kern="0" cap="none" spc="0" normalizeH="0" baseline="0" noProof="0" dirty="0">
                <a:ln>
                  <a:noFill/>
                </a:ln>
                <a:solidFill>
                  <a:srgbClr val="000000"/>
                </a:solidFill>
                <a:effectLst/>
                <a:uLnTx/>
                <a:uFillTx/>
                <a:latin typeface="BLK Fort"/>
                <a:ea typeface="+mn-ea"/>
                <a:cs typeface="+mn-cs"/>
              </a:rPr>
              <a:t> trade: Nov 2016</a:t>
            </a:r>
          </a:p>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r>
              <a:rPr kumimoji="0" lang="en-US" sz="900" b="0" i="0" u="none" strike="noStrike" kern="0" cap="none" spc="0" normalizeH="0" baseline="0" noProof="0" dirty="0">
                <a:ln>
                  <a:noFill/>
                </a:ln>
                <a:solidFill>
                  <a:srgbClr val="000000"/>
                </a:solidFill>
                <a:effectLst/>
                <a:uLnTx/>
                <a:uFillTx/>
                <a:latin typeface="BLK Fort"/>
                <a:ea typeface="+mn-ea"/>
                <a:cs typeface="+mn-cs"/>
              </a:rPr>
              <a:t>Bought US stocks the day after Trump Election</a:t>
            </a:r>
          </a:p>
        </p:txBody>
      </p:sp>
      <p:sp>
        <p:nvSpPr>
          <p:cNvPr id="22" name="Rectangle 21">
            <a:extLst>
              <a:ext uri="{FF2B5EF4-FFF2-40B4-BE49-F238E27FC236}">
                <a16:creationId xmlns:a16="http://schemas.microsoft.com/office/drawing/2014/main" id="{EEC7AF71-32F7-42DB-B8D3-3FF5B9EF3A08}"/>
              </a:ext>
            </a:extLst>
          </p:cNvPr>
          <p:cNvSpPr/>
          <p:nvPr/>
        </p:nvSpPr>
        <p:spPr>
          <a:xfrm>
            <a:off x="4883651" y="3336830"/>
            <a:ext cx="1208367" cy="1119774"/>
          </a:xfrm>
          <a:prstGeom prst="rect">
            <a:avLst/>
          </a:prstGeom>
          <a:solidFill>
            <a:srgbClr val="FFFFFF"/>
          </a:solid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900" b="1" i="0" u="none" strike="noStrike" kern="0" cap="none" spc="0" normalizeH="0" baseline="0" noProof="0" dirty="0">
                <a:ln>
                  <a:noFill/>
                </a:ln>
                <a:solidFill>
                  <a:srgbClr val="000000"/>
                </a:solidFill>
                <a:effectLst/>
                <a:uLnTx/>
                <a:uFillTx/>
                <a:latin typeface="BLK Fort"/>
                <a:ea typeface="+mn-ea"/>
                <a:cs typeface="+mn-cs"/>
              </a:rPr>
              <a:t>Quarterly trade: June 2020</a:t>
            </a:r>
          </a:p>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900" b="0" i="0" u="none" strike="noStrike" kern="0" cap="none" spc="0" normalizeH="0" baseline="0" noProof="0" dirty="0">
                <a:ln>
                  <a:noFill/>
                </a:ln>
                <a:solidFill>
                  <a:srgbClr val="000000"/>
                </a:solidFill>
                <a:effectLst/>
                <a:uLnTx/>
                <a:uFillTx/>
                <a:latin typeface="BLK Fort"/>
                <a:ea typeface="+mn-ea"/>
                <a:cs typeface="+mn-cs"/>
              </a:rPr>
              <a:t>Increased exposure to Developed Market Equities</a:t>
            </a:r>
          </a:p>
        </p:txBody>
      </p:sp>
      <p:cxnSp>
        <p:nvCxnSpPr>
          <p:cNvPr id="23" name="Straight Arrow Connector 22">
            <a:extLst>
              <a:ext uri="{FF2B5EF4-FFF2-40B4-BE49-F238E27FC236}">
                <a16:creationId xmlns:a16="http://schemas.microsoft.com/office/drawing/2014/main" id="{DAA20B1E-3095-4E51-8132-F12B76CB1A64}"/>
              </a:ext>
            </a:extLst>
          </p:cNvPr>
          <p:cNvCxnSpPr>
            <a:cxnSpLocks/>
            <a:stCxn id="20" idx="2"/>
          </p:cNvCxnSpPr>
          <p:nvPr/>
        </p:nvCxnSpPr>
        <p:spPr>
          <a:xfrm>
            <a:off x="2137495" y="2171386"/>
            <a:ext cx="1206073" cy="1467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77CC8C-9875-401F-AB97-02CB8E3CB6A1}"/>
              </a:ext>
            </a:extLst>
          </p:cNvPr>
          <p:cNvCxnSpPr>
            <a:cxnSpLocks/>
            <a:stCxn id="22" idx="3"/>
          </p:cNvCxnSpPr>
          <p:nvPr/>
        </p:nvCxnSpPr>
        <p:spPr>
          <a:xfrm flipV="1">
            <a:off x="6092018" y="3793067"/>
            <a:ext cx="1451782" cy="103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01311F4-D08E-40E4-A670-8699618FD328}"/>
              </a:ext>
            </a:extLst>
          </p:cNvPr>
          <p:cNvSpPr/>
          <p:nvPr/>
        </p:nvSpPr>
        <p:spPr>
          <a:xfrm>
            <a:off x="6554034" y="2217056"/>
            <a:ext cx="1208367" cy="1119774"/>
          </a:xfrm>
          <a:prstGeom prst="rect">
            <a:avLst/>
          </a:prstGeom>
          <a:solidFill>
            <a:srgbClr val="FFFFFF"/>
          </a:solid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900" b="1" i="0" u="none" strike="noStrike" kern="0" cap="none" spc="0" normalizeH="0" baseline="0" noProof="0" dirty="0">
                <a:ln>
                  <a:noFill/>
                </a:ln>
                <a:solidFill>
                  <a:srgbClr val="000000"/>
                </a:solidFill>
                <a:effectLst/>
                <a:uLnTx/>
                <a:uFillTx/>
                <a:latin typeface="BLK Fort"/>
                <a:ea typeface="+mn-ea"/>
                <a:cs typeface="+mn-cs"/>
              </a:rPr>
              <a:t>Quarterly trade: January 2021</a:t>
            </a:r>
          </a:p>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900" b="0" i="0" u="none" strike="noStrike" kern="0" cap="none" spc="0" normalizeH="0" baseline="0" noProof="0" dirty="0">
                <a:ln>
                  <a:noFill/>
                </a:ln>
                <a:solidFill>
                  <a:srgbClr val="000000"/>
                </a:solidFill>
                <a:effectLst/>
                <a:uLnTx/>
                <a:uFillTx/>
                <a:latin typeface="BLK Fort"/>
                <a:ea typeface="+mn-ea"/>
                <a:cs typeface="+mn-cs"/>
              </a:rPr>
              <a:t>Increased exposure to DM Value Equities and U.S. ESG Equity</a:t>
            </a:r>
          </a:p>
        </p:txBody>
      </p:sp>
      <p:cxnSp>
        <p:nvCxnSpPr>
          <p:cNvPr id="33" name="Straight Arrow Connector 32">
            <a:extLst>
              <a:ext uri="{FF2B5EF4-FFF2-40B4-BE49-F238E27FC236}">
                <a16:creationId xmlns:a16="http://schemas.microsoft.com/office/drawing/2014/main" id="{37D28321-A52E-449E-86F3-CF33DB73ADD6}"/>
              </a:ext>
            </a:extLst>
          </p:cNvPr>
          <p:cNvCxnSpPr>
            <a:cxnSpLocks/>
            <a:stCxn id="31" idx="3"/>
          </p:cNvCxnSpPr>
          <p:nvPr/>
        </p:nvCxnSpPr>
        <p:spPr>
          <a:xfrm>
            <a:off x="7762401" y="2776943"/>
            <a:ext cx="505254" cy="1016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50A0A95-7CA8-4249-BB7C-51AA6A0D5642}"/>
              </a:ext>
            </a:extLst>
          </p:cNvPr>
          <p:cNvCxnSpPr>
            <a:cxnSpLocks/>
          </p:cNvCxnSpPr>
          <p:nvPr/>
        </p:nvCxnSpPr>
        <p:spPr>
          <a:xfrm flipV="1">
            <a:off x="7813063" y="1840089"/>
            <a:ext cx="289352" cy="9368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itle 9">
            <a:extLst>
              <a:ext uri="{FF2B5EF4-FFF2-40B4-BE49-F238E27FC236}">
                <a16:creationId xmlns:a16="http://schemas.microsoft.com/office/drawing/2014/main" id="{59D314FB-2074-4CBE-9256-434C048852B8}"/>
              </a:ext>
            </a:extLst>
          </p:cNvPr>
          <p:cNvSpPr txBox="1">
            <a:spLocks/>
          </p:cNvSpPr>
          <p:nvPr/>
        </p:nvSpPr>
        <p:spPr>
          <a:xfrm>
            <a:off x="304800" y="302595"/>
            <a:ext cx="8534400" cy="594360"/>
          </a:xfrm>
          <a:prstGeom prst="rect">
            <a:avLst/>
          </a:prstGeom>
        </p:spPr>
        <p:txBody>
          <a:bodyPr vert="horz" lIns="0" tIns="0" rIns="0" bIns="0" rtlCol="0" anchor="t" anchorCtr="0">
            <a:noAutofit/>
          </a:bodyPr>
          <a:lstStyle>
            <a:lvl1pPr algn="l" defTabSz="914400" rtl="0" eaLnBrk="1" latinLnBrk="0" hangingPunct="1">
              <a:spcBef>
                <a:spcPct val="0"/>
              </a:spcBef>
              <a:buNone/>
              <a:defRPr sz="2200" b="0" kern="1200">
                <a:solidFill>
                  <a:schemeClr val="accent1"/>
                </a:solidFill>
                <a:latin typeface="+mj-lt"/>
                <a:ea typeface="+mj-ea"/>
                <a:cs typeface="+mj-cs"/>
              </a:defRPr>
            </a:lvl1pPr>
          </a:lstStyle>
          <a:p>
            <a:pPr lvl="0">
              <a:defRPr/>
            </a:pPr>
            <a:r>
              <a:rPr lang="pt-BR" sz="2000" dirty="0">
                <a:solidFill>
                  <a:srgbClr val="FF4713"/>
                </a:solidFill>
              </a:rPr>
              <a:t>Dinamismo: Adaptar-se às mudanças das condições de mercado</a:t>
            </a:r>
          </a:p>
          <a:p>
            <a:pPr lvl="0">
              <a:defRPr/>
            </a:pPr>
            <a:r>
              <a:rPr lang="pt-BR" sz="1400" dirty="0">
                <a:solidFill>
                  <a:srgbClr val="FF4713"/>
                </a:solidFill>
                <a:latin typeface="BLK Fort" panose="020B0503030202060203" pitchFamily="34" charset="0"/>
              </a:rPr>
              <a:t>Simulação do comportamento da carteira em relação ao Asset Allocation ao longo do tempo</a:t>
            </a:r>
            <a:endParaRPr lang="pt-BR" sz="2000" dirty="0">
              <a:solidFill>
                <a:srgbClr val="FF4713"/>
              </a:solidFill>
              <a:highlight>
                <a:srgbClr val="FFFF00"/>
              </a:highlight>
            </a:endParaRPr>
          </a:p>
        </p:txBody>
      </p:sp>
      <p:sp>
        <p:nvSpPr>
          <p:cNvPr id="17" name="Footer Placeholder 1">
            <a:extLst>
              <a:ext uri="{FF2B5EF4-FFF2-40B4-BE49-F238E27FC236}">
                <a16:creationId xmlns:a16="http://schemas.microsoft.com/office/drawing/2014/main" id="{E835006D-6BEB-4541-8870-4411C5A4F294}"/>
              </a:ext>
            </a:extLst>
          </p:cNvPr>
          <p:cNvSpPr txBox="1">
            <a:spLocks/>
          </p:cNvSpPr>
          <p:nvPr/>
        </p:nvSpPr>
        <p:spPr>
          <a:xfrm>
            <a:off x="1782763" y="6541434"/>
            <a:ext cx="6021168" cy="4111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none"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ADMASTER-STAMP!LATAMM0822L/S-2354017-18/34</a:t>
            </a:r>
          </a:p>
        </p:txBody>
      </p:sp>
      <p:sp>
        <p:nvSpPr>
          <p:cNvPr id="4" name="TextBox 4"/>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LATAMM0822L/S-2354017-18/34</a:t>
            </a:r>
            <a:endParaRPr lang="en-US"/>
          </a:p>
        </p:txBody>
      </p:sp>
    </p:spTree>
    <p:extLst>
      <p:ext uri="{BB962C8B-B14F-4D97-AF65-F5344CB8AC3E}">
        <p14:creationId xmlns:p14="http://schemas.microsoft.com/office/powerpoint/2010/main" val="6206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12670" y="6311684"/>
            <a:ext cx="4748412" cy="200055"/>
          </a:xfrm>
          <a:prstGeom prst="rect">
            <a:avLst/>
          </a:prstGeom>
          <a:noFill/>
        </p:spPr>
        <p:txBody>
          <a:bodyPr wrap="square" rtlCol="0">
            <a:spAutoFit/>
          </a:bodyPr>
          <a:lstStyle/>
          <a:p>
            <a:pPr>
              <a:buClr>
                <a:schemeClr val="tx2"/>
              </a:buClr>
            </a:pPr>
            <a:r>
              <a:rPr lang="en-US" sz="700" dirty="0">
                <a:solidFill>
                  <a:schemeClr val="tx2"/>
                </a:solidFill>
              </a:rPr>
              <a:t>As of July 2022. Subject to change. </a:t>
            </a:r>
          </a:p>
        </p:txBody>
      </p:sp>
      <p:sp>
        <p:nvSpPr>
          <p:cNvPr id="62" name="TextBox 61">
            <a:extLst>
              <a:ext uri="{FF2B5EF4-FFF2-40B4-BE49-F238E27FC236}">
                <a16:creationId xmlns:a16="http://schemas.microsoft.com/office/drawing/2014/main" id="{7E9932AA-2980-45D8-983F-F4956F6B2AD4}"/>
              </a:ext>
            </a:extLst>
          </p:cNvPr>
          <p:cNvSpPr txBox="1"/>
          <p:nvPr/>
        </p:nvSpPr>
        <p:spPr>
          <a:xfrm>
            <a:off x="1006276" y="1005302"/>
            <a:ext cx="1754463" cy="461665"/>
          </a:xfrm>
          <a:prstGeom prst="rect">
            <a:avLst/>
          </a:prstGeom>
          <a:noFill/>
        </p:spPr>
        <p:txBody>
          <a:bodyPr wrap="square" lIns="45720" tIns="0" rIns="0" bIns="0" rtlCol="0">
            <a:spAutoFit/>
          </a:bodyPr>
          <a:lstStyle/>
          <a:p>
            <a:pPr>
              <a:buClr>
                <a:srgbClr val="4F4E50"/>
              </a:buClr>
            </a:pPr>
            <a:r>
              <a:rPr lang="en-US" sz="1000" b="1" dirty="0"/>
              <a:t>Lisa O'Connor, CFA</a:t>
            </a:r>
          </a:p>
          <a:p>
            <a:pPr>
              <a:buClr>
                <a:srgbClr val="4F4E50"/>
              </a:buClr>
            </a:pPr>
            <a:r>
              <a:rPr lang="en-US" sz="1000" dirty="0"/>
              <a:t>Managing Director</a:t>
            </a:r>
          </a:p>
          <a:p>
            <a:pPr>
              <a:buClr>
                <a:srgbClr val="4F4E50"/>
              </a:buClr>
            </a:pPr>
            <a:r>
              <a:rPr lang="en-US" sz="1000" dirty="0"/>
              <a:t>Global Head of Investments</a:t>
            </a:r>
          </a:p>
        </p:txBody>
      </p:sp>
      <p:sp>
        <p:nvSpPr>
          <p:cNvPr id="63" name="Rectangle 62">
            <a:extLst>
              <a:ext uri="{FF2B5EF4-FFF2-40B4-BE49-F238E27FC236}">
                <a16:creationId xmlns:a16="http://schemas.microsoft.com/office/drawing/2014/main" id="{9310E3A6-63AC-46A3-879B-674310BDBF16}"/>
              </a:ext>
            </a:extLst>
          </p:cNvPr>
          <p:cNvSpPr>
            <a:spLocks noChangeArrowheads="1"/>
          </p:cNvSpPr>
          <p:nvPr/>
        </p:nvSpPr>
        <p:spPr bwMode="auto">
          <a:xfrm>
            <a:off x="300154" y="5515830"/>
            <a:ext cx="1611331" cy="219000"/>
          </a:xfrm>
          <a:prstGeom prst="rect">
            <a:avLst/>
          </a:prstGeom>
          <a:solidFill>
            <a:schemeClr val="tx1"/>
          </a:solidFill>
          <a:ln w="9525">
            <a:noFill/>
            <a:miter lim="800000"/>
            <a:headEnd/>
            <a:tailEnd/>
          </a:ln>
        </p:spPr>
        <p:txBody>
          <a:bodyPr wrap="none" lIns="45720" rIns="45720" anchor="ctr" anchorCtr="1"/>
          <a:lstStyle/>
          <a:p>
            <a:pPr algn="ctr" defTabSz="973138">
              <a:defRPr/>
            </a:pPr>
            <a:r>
              <a:rPr lang="en-US" sz="800" b="1" dirty="0">
                <a:solidFill>
                  <a:schemeClr val="bg1"/>
                </a:solidFill>
              </a:rPr>
              <a:t>Multi-Asset Expertise</a:t>
            </a:r>
            <a:endParaRPr lang="en-US" sz="800" b="1" strike="sngStrike" dirty="0">
              <a:solidFill>
                <a:schemeClr val="bg1"/>
              </a:solidFill>
            </a:endParaRPr>
          </a:p>
        </p:txBody>
      </p:sp>
      <p:sp>
        <p:nvSpPr>
          <p:cNvPr id="64" name="Rectangle 27">
            <a:extLst>
              <a:ext uri="{FF2B5EF4-FFF2-40B4-BE49-F238E27FC236}">
                <a16:creationId xmlns:a16="http://schemas.microsoft.com/office/drawing/2014/main" id="{4A058CD7-C2D0-445E-B192-C076766F6659}"/>
              </a:ext>
            </a:extLst>
          </p:cNvPr>
          <p:cNvSpPr>
            <a:spLocks noChangeArrowheads="1"/>
          </p:cNvSpPr>
          <p:nvPr/>
        </p:nvSpPr>
        <p:spPr bwMode="auto">
          <a:xfrm>
            <a:off x="300154" y="5720859"/>
            <a:ext cx="1611331" cy="616840"/>
          </a:xfrm>
          <a:prstGeom prst="rect">
            <a:avLst/>
          </a:prstGeom>
          <a:solidFill>
            <a:schemeClr val="bg1"/>
          </a:solidFill>
          <a:ln w="9525">
            <a:solidFill>
              <a:schemeClr val="tx1"/>
            </a:solidFill>
            <a:miter lim="800000"/>
            <a:headEnd/>
            <a:tailEnd/>
          </a:ln>
        </p:spPr>
        <p:txBody>
          <a:bodyPr lIns="27432" tIns="27432" rIns="27432" bIns="27432" anchor="t"/>
          <a:lstStyle/>
          <a:p>
            <a:pPr marL="114300" indent="-114300" algn="ctr" defTabSz="973138">
              <a:defRPr/>
            </a:pPr>
            <a:r>
              <a:rPr lang="en-US" sz="800" dirty="0">
                <a:ea typeface="Batang" pitchFamily="18" charset="-127"/>
              </a:rPr>
              <a:t>300+ investment professionals across 9 teams dedicated to multi-asset investing</a:t>
            </a:r>
          </a:p>
        </p:txBody>
      </p:sp>
      <p:sp>
        <p:nvSpPr>
          <p:cNvPr id="65" name="Rectangle 64">
            <a:extLst>
              <a:ext uri="{FF2B5EF4-FFF2-40B4-BE49-F238E27FC236}">
                <a16:creationId xmlns:a16="http://schemas.microsoft.com/office/drawing/2014/main" id="{8DD0E5BF-30D1-4E1C-9887-E0B94B74D694}"/>
              </a:ext>
            </a:extLst>
          </p:cNvPr>
          <p:cNvSpPr>
            <a:spLocks noChangeArrowheads="1"/>
          </p:cNvSpPr>
          <p:nvPr/>
        </p:nvSpPr>
        <p:spPr bwMode="auto">
          <a:xfrm>
            <a:off x="2038406" y="5506091"/>
            <a:ext cx="1611331" cy="219000"/>
          </a:xfrm>
          <a:prstGeom prst="rect">
            <a:avLst/>
          </a:prstGeom>
          <a:solidFill>
            <a:schemeClr val="tx1"/>
          </a:solidFill>
          <a:ln w="9525">
            <a:noFill/>
            <a:miter lim="800000"/>
            <a:headEnd/>
            <a:tailEnd/>
          </a:ln>
        </p:spPr>
        <p:txBody>
          <a:bodyPr wrap="none" lIns="45720" rIns="45720" anchor="ctr" anchorCtr="1"/>
          <a:lstStyle/>
          <a:p>
            <a:pPr algn="ctr" defTabSz="973138">
              <a:defRPr/>
            </a:pPr>
            <a:r>
              <a:rPr lang="en-US" sz="800" b="1" dirty="0">
                <a:solidFill>
                  <a:schemeClr val="bg1"/>
                </a:solidFill>
              </a:rPr>
              <a:t>Global Investment Teams</a:t>
            </a:r>
          </a:p>
        </p:txBody>
      </p:sp>
      <p:sp>
        <p:nvSpPr>
          <p:cNvPr id="66" name="Rectangle 27">
            <a:extLst>
              <a:ext uri="{FF2B5EF4-FFF2-40B4-BE49-F238E27FC236}">
                <a16:creationId xmlns:a16="http://schemas.microsoft.com/office/drawing/2014/main" id="{717C69B7-19CC-4D9B-AC33-9AF9C7A1A853}"/>
              </a:ext>
            </a:extLst>
          </p:cNvPr>
          <p:cNvSpPr>
            <a:spLocks noChangeArrowheads="1"/>
          </p:cNvSpPr>
          <p:nvPr/>
        </p:nvSpPr>
        <p:spPr bwMode="auto">
          <a:xfrm>
            <a:off x="2038406" y="5711120"/>
            <a:ext cx="1611331" cy="616840"/>
          </a:xfrm>
          <a:prstGeom prst="rect">
            <a:avLst/>
          </a:prstGeom>
          <a:solidFill>
            <a:schemeClr val="bg1"/>
          </a:solidFill>
          <a:ln w="9525">
            <a:solidFill>
              <a:schemeClr val="tx1"/>
            </a:solidFill>
            <a:miter lim="800000"/>
            <a:headEnd/>
            <a:tailEnd/>
          </a:ln>
        </p:spPr>
        <p:txBody>
          <a:bodyPr lIns="27432" tIns="27432" rIns="27432" bIns="27432" anchor="t"/>
          <a:lstStyle/>
          <a:p>
            <a:pPr marL="114300" indent="-114300" algn="ctr" defTabSz="973138">
              <a:defRPr/>
            </a:pPr>
            <a:r>
              <a:rPr lang="en-US" sz="800" dirty="0">
                <a:ea typeface="Batang" pitchFamily="18" charset="-127"/>
              </a:rPr>
              <a:t>In-depth expertise in individual asset classes, markets and strategies</a:t>
            </a:r>
          </a:p>
        </p:txBody>
      </p:sp>
      <p:sp>
        <p:nvSpPr>
          <p:cNvPr id="67" name="Rectangle 66">
            <a:extLst>
              <a:ext uri="{FF2B5EF4-FFF2-40B4-BE49-F238E27FC236}">
                <a16:creationId xmlns:a16="http://schemas.microsoft.com/office/drawing/2014/main" id="{B9CB4073-C371-4983-BC18-01215CC9BACA}"/>
              </a:ext>
            </a:extLst>
          </p:cNvPr>
          <p:cNvSpPr>
            <a:spLocks noChangeArrowheads="1"/>
          </p:cNvSpPr>
          <p:nvPr/>
        </p:nvSpPr>
        <p:spPr bwMode="auto">
          <a:xfrm>
            <a:off x="3776658" y="5506091"/>
            <a:ext cx="1609735" cy="219000"/>
          </a:xfrm>
          <a:prstGeom prst="rect">
            <a:avLst/>
          </a:prstGeom>
          <a:solidFill>
            <a:schemeClr val="tx1"/>
          </a:solidFill>
          <a:ln w="9525">
            <a:noFill/>
            <a:miter lim="800000"/>
            <a:headEnd/>
            <a:tailEnd/>
          </a:ln>
        </p:spPr>
        <p:txBody>
          <a:bodyPr wrap="none" lIns="45720" rIns="45720" anchor="ctr" anchorCtr="1"/>
          <a:lstStyle/>
          <a:p>
            <a:pPr algn="ctr" defTabSz="973138">
              <a:defRPr/>
            </a:pPr>
            <a:r>
              <a:rPr lang="en-US" sz="800" b="1" dirty="0">
                <a:solidFill>
                  <a:schemeClr val="bg1"/>
                </a:solidFill>
              </a:rPr>
              <a:t>Risk &amp; Quantitative Analysis</a:t>
            </a:r>
          </a:p>
        </p:txBody>
      </p:sp>
      <p:sp>
        <p:nvSpPr>
          <p:cNvPr id="68" name="Rectangle 27">
            <a:extLst>
              <a:ext uri="{FF2B5EF4-FFF2-40B4-BE49-F238E27FC236}">
                <a16:creationId xmlns:a16="http://schemas.microsoft.com/office/drawing/2014/main" id="{C2535E15-A993-4636-8276-E70D71FC96C0}"/>
              </a:ext>
            </a:extLst>
          </p:cNvPr>
          <p:cNvSpPr>
            <a:spLocks noChangeArrowheads="1"/>
          </p:cNvSpPr>
          <p:nvPr/>
        </p:nvSpPr>
        <p:spPr bwMode="auto">
          <a:xfrm>
            <a:off x="3776658" y="5711120"/>
            <a:ext cx="1609735" cy="616840"/>
          </a:xfrm>
          <a:prstGeom prst="rect">
            <a:avLst/>
          </a:prstGeom>
          <a:solidFill>
            <a:schemeClr val="bg1"/>
          </a:solidFill>
          <a:ln w="9525">
            <a:solidFill>
              <a:schemeClr val="tx1"/>
            </a:solidFill>
            <a:miter lim="800000"/>
            <a:headEnd/>
            <a:tailEnd/>
          </a:ln>
        </p:spPr>
        <p:txBody>
          <a:bodyPr lIns="27432" tIns="27432" rIns="27432" bIns="27432" anchor="t"/>
          <a:lstStyle/>
          <a:p>
            <a:pPr marL="114300" indent="-114300" algn="ctr" defTabSz="973138">
              <a:defRPr/>
            </a:pPr>
            <a:r>
              <a:rPr lang="en-US" sz="800" dirty="0">
                <a:ea typeface="Batang" pitchFamily="18" charset="-127"/>
              </a:rPr>
              <a:t>Independent partner to PM teams</a:t>
            </a:r>
            <a:br>
              <a:rPr lang="en-US" sz="800" dirty="0">
                <a:ea typeface="Batang" pitchFamily="18" charset="-127"/>
              </a:rPr>
            </a:br>
            <a:r>
              <a:rPr lang="en-US" sz="800" dirty="0">
                <a:ea typeface="Batang" pitchFamily="18" charset="-127"/>
              </a:rPr>
              <a:t>to help monitor risks and avoid unintentional exposures</a:t>
            </a:r>
          </a:p>
        </p:txBody>
      </p:sp>
      <p:sp>
        <p:nvSpPr>
          <p:cNvPr id="69" name="Rectangle 68">
            <a:extLst>
              <a:ext uri="{FF2B5EF4-FFF2-40B4-BE49-F238E27FC236}">
                <a16:creationId xmlns:a16="http://schemas.microsoft.com/office/drawing/2014/main" id="{FDADDBF7-3BC5-417B-ABE7-E4DE6F3F9BB8}"/>
              </a:ext>
            </a:extLst>
          </p:cNvPr>
          <p:cNvSpPr>
            <a:spLocks noChangeArrowheads="1"/>
          </p:cNvSpPr>
          <p:nvPr/>
        </p:nvSpPr>
        <p:spPr bwMode="auto">
          <a:xfrm>
            <a:off x="5513314" y="5506091"/>
            <a:ext cx="1611330" cy="219000"/>
          </a:xfrm>
          <a:prstGeom prst="rect">
            <a:avLst/>
          </a:prstGeom>
          <a:solidFill>
            <a:schemeClr val="tx1"/>
          </a:solidFill>
          <a:ln w="9525">
            <a:noFill/>
            <a:miter lim="800000"/>
            <a:headEnd/>
            <a:tailEnd/>
          </a:ln>
        </p:spPr>
        <p:txBody>
          <a:bodyPr wrap="none" lIns="45720" rIns="45720" anchor="ctr" anchorCtr="1"/>
          <a:lstStyle/>
          <a:p>
            <a:pPr algn="ctr" defTabSz="973138">
              <a:defRPr/>
            </a:pPr>
            <a:r>
              <a:rPr lang="en-US" sz="800" b="1" dirty="0">
                <a:solidFill>
                  <a:schemeClr val="bg1"/>
                </a:solidFill>
              </a:rPr>
              <a:t>BlackRock Solutions</a:t>
            </a:r>
          </a:p>
        </p:txBody>
      </p:sp>
      <p:sp>
        <p:nvSpPr>
          <p:cNvPr id="70" name="Rectangle 27">
            <a:extLst>
              <a:ext uri="{FF2B5EF4-FFF2-40B4-BE49-F238E27FC236}">
                <a16:creationId xmlns:a16="http://schemas.microsoft.com/office/drawing/2014/main" id="{1682F1AE-6FF9-4CD8-AE0E-C4973C6F230B}"/>
              </a:ext>
            </a:extLst>
          </p:cNvPr>
          <p:cNvSpPr>
            <a:spLocks noChangeArrowheads="1"/>
          </p:cNvSpPr>
          <p:nvPr/>
        </p:nvSpPr>
        <p:spPr bwMode="auto">
          <a:xfrm>
            <a:off x="5513314" y="5711120"/>
            <a:ext cx="1611330" cy="616840"/>
          </a:xfrm>
          <a:prstGeom prst="rect">
            <a:avLst/>
          </a:prstGeom>
          <a:solidFill>
            <a:schemeClr val="bg1"/>
          </a:solidFill>
          <a:ln w="9525">
            <a:solidFill>
              <a:schemeClr val="tx1"/>
            </a:solidFill>
            <a:miter lim="800000"/>
            <a:headEnd/>
            <a:tailEnd/>
          </a:ln>
        </p:spPr>
        <p:txBody>
          <a:bodyPr lIns="27432" tIns="27432" rIns="27432" bIns="27432" anchor="t"/>
          <a:lstStyle/>
          <a:p>
            <a:pPr marL="114300" indent="-114300" algn="ctr" defTabSz="973138">
              <a:defRPr/>
            </a:pPr>
            <a:r>
              <a:rPr lang="en-US" sz="800" dirty="0">
                <a:ea typeface="Batang" pitchFamily="18" charset="-127"/>
              </a:rPr>
              <a:t>Development of Aladdin, BlackRock’s proprietary risk-management technology</a:t>
            </a:r>
          </a:p>
        </p:txBody>
      </p:sp>
      <p:sp>
        <p:nvSpPr>
          <p:cNvPr id="71" name="Rectangle 470">
            <a:extLst>
              <a:ext uri="{FF2B5EF4-FFF2-40B4-BE49-F238E27FC236}">
                <a16:creationId xmlns:a16="http://schemas.microsoft.com/office/drawing/2014/main" id="{EFE667C2-03E7-4E49-9CDF-8D3A0E55AA1B}"/>
              </a:ext>
            </a:extLst>
          </p:cNvPr>
          <p:cNvSpPr>
            <a:spLocks noChangeArrowheads="1"/>
          </p:cNvSpPr>
          <p:nvPr/>
        </p:nvSpPr>
        <p:spPr bwMode="auto">
          <a:xfrm>
            <a:off x="7251564" y="5506072"/>
            <a:ext cx="1611330" cy="218912"/>
          </a:xfrm>
          <a:prstGeom prst="rect">
            <a:avLst/>
          </a:prstGeom>
          <a:solidFill>
            <a:schemeClr val="tx1"/>
          </a:solidFill>
          <a:ln w="9525">
            <a:noFill/>
            <a:miter lim="800000"/>
            <a:headEnd/>
            <a:tailEnd/>
          </a:ln>
        </p:spPr>
        <p:txBody>
          <a:bodyPr wrap="none" lIns="45720" rIns="45720" anchor="ctr" anchorCtr="1"/>
          <a:lstStyle/>
          <a:p>
            <a:pPr algn="ctr" defTabSz="973138"/>
            <a:r>
              <a:rPr lang="en-US" sz="800" b="1" dirty="0">
                <a:solidFill>
                  <a:schemeClr val="bg1"/>
                </a:solidFill>
              </a:rPr>
              <a:t>BlackRock Investment Institute</a:t>
            </a:r>
          </a:p>
        </p:txBody>
      </p:sp>
      <p:sp>
        <p:nvSpPr>
          <p:cNvPr id="72" name="Rectangle 27">
            <a:extLst>
              <a:ext uri="{FF2B5EF4-FFF2-40B4-BE49-F238E27FC236}">
                <a16:creationId xmlns:a16="http://schemas.microsoft.com/office/drawing/2014/main" id="{AAF6E94F-3E14-4CE6-A7BF-81691172556B}"/>
              </a:ext>
            </a:extLst>
          </p:cNvPr>
          <p:cNvSpPr>
            <a:spLocks noChangeArrowheads="1"/>
          </p:cNvSpPr>
          <p:nvPr/>
        </p:nvSpPr>
        <p:spPr bwMode="auto">
          <a:xfrm>
            <a:off x="7251564" y="5711662"/>
            <a:ext cx="1611330" cy="616183"/>
          </a:xfrm>
          <a:prstGeom prst="rect">
            <a:avLst/>
          </a:prstGeom>
          <a:solidFill>
            <a:schemeClr val="bg1"/>
          </a:solidFill>
          <a:ln w="9525">
            <a:solidFill>
              <a:schemeClr val="tx1"/>
            </a:solidFill>
            <a:miter lim="800000"/>
            <a:headEnd/>
            <a:tailEnd/>
          </a:ln>
        </p:spPr>
        <p:txBody>
          <a:bodyPr lIns="27432" tIns="27432" rIns="27432" bIns="27432" anchor="t"/>
          <a:lstStyle/>
          <a:p>
            <a:pPr marL="114300" indent="-114300" algn="ctr" defTabSz="973138"/>
            <a:r>
              <a:rPr lang="en-US" sz="800" dirty="0">
                <a:ea typeface="Batang" pitchFamily="18" charset="-127"/>
              </a:rPr>
              <a:t>First-hand macroeconomic insights from discussions with policy-makers, CEOs and investors globally</a:t>
            </a:r>
          </a:p>
        </p:txBody>
      </p:sp>
      <p:sp>
        <p:nvSpPr>
          <p:cNvPr id="75" name="Rectangle 9">
            <a:extLst>
              <a:ext uri="{FF2B5EF4-FFF2-40B4-BE49-F238E27FC236}">
                <a16:creationId xmlns:a16="http://schemas.microsoft.com/office/drawing/2014/main" id="{DA08947A-CC8C-4CFE-85D5-05392B798A8B}"/>
              </a:ext>
            </a:extLst>
          </p:cNvPr>
          <p:cNvSpPr>
            <a:spLocks noChangeArrowheads="1"/>
          </p:cNvSpPr>
          <p:nvPr/>
        </p:nvSpPr>
        <p:spPr bwMode="auto">
          <a:xfrm>
            <a:off x="300153" y="914591"/>
            <a:ext cx="8537713" cy="699282"/>
          </a:xfrm>
          <a:prstGeom prst="rect">
            <a:avLst/>
          </a:prstGeom>
          <a:noFill/>
          <a:ln w="9525">
            <a:solidFill>
              <a:schemeClr val="accent1"/>
            </a:solidFill>
            <a:miter lim="800000"/>
            <a:headEnd/>
            <a:tailEnd/>
          </a:ln>
          <a:effectLst/>
        </p:spPr>
        <p:txBody>
          <a:bodyPr anchor="ctr"/>
          <a:lstStyle/>
          <a:p>
            <a:pPr algn="ctr"/>
            <a:endParaRPr lang="en-GB" sz="900" dirty="0"/>
          </a:p>
        </p:txBody>
      </p:sp>
      <p:sp>
        <p:nvSpPr>
          <p:cNvPr id="76" name="Text Box 4">
            <a:extLst>
              <a:ext uri="{FF2B5EF4-FFF2-40B4-BE49-F238E27FC236}">
                <a16:creationId xmlns:a16="http://schemas.microsoft.com/office/drawing/2014/main" id="{9FD3EBBB-8046-4159-81F1-43A682B31FB3}"/>
              </a:ext>
            </a:extLst>
          </p:cNvPr>
          <p:cNvSpPr txBox="1">
            <a:spLocks noChangeArrowheads="1"/>
          </p:cNvSpPr>
          <p:nvPr/>
        </p:nvSpPr>
        <p:spPr bwMode="auto">
          <a:xfrm>
            <a:off x="300153" y="672240"/>
            <a:ext cx="8537713" cy="246888"/>
          </a:xfrm>
          <a:prstGeom prst="rect">
            <a:avLst/>
          </a:prstGeom>
          <a:solidFill>
            <a:schemeClr val="accent1"/>
          </a:solidFill>
          <a:ln>
            <a:solidFill>
              <a:schemeClr val="accent1"/>
            </a:solidFill>
          </a:ln>
          <a:effectLst/>
        </p:spPr>
        <p:txBody>
          <a:bodyPr lIns="85963" tIns="42981" rIns="85963" bIns="42981" anchor="ctr"/>
          <a:lstStyle>
            <a:lvl1pPr defTabSz="858838" eaLnBrk="0" hangingPunct="0">
              <a:defRPr sz="800">
                <a:solidFill>
                  <a:schemeClr val="tx1"/>
                </a:solidFill>
                <a:latin typeface="Arial" charset="0"/>
                <a:cs typeface="Arial" charset="0"/>
              </a:defRPr>
            </a:lvl1pPr>
            <a:lvl2pPr marL="742950" indent="-285750" defTabSz="858838" eaLnBrk="0" hangingPunct="0">
              <a:defRPr sz="800">
                <a:solidFill>
                  <a:schemeClr val="tx1"/>
                </a:solidFill>
                <a:latin typeface="Arial" charset="0"/>
                <a:cs typeface="Arial" charset="0"/>
              </a:defRPr>
            </a:lvl2pPr>
            <a:lvl3pPr marL="1143000" indent="-228600" defTabSz="858838" eaLnBrk="0" hangingPunct="0">
              <a:defRPr sz="800">
                <a:solidFill>
                  <a:schemeClr val="tx1"/>
                </a:solidFill>
                <a:latin typeface="Arial" charset="0"/>
                <a:cs typeface="Arial" charset="0"/>
              </a:defRPr>
            </a:lvl3pPr>
            <a:lvl4pPr marL="1600200" indent="-228600" defTabSz="858838" eaLnBrk="0" hangingPunct="0">
              <a:defRPr sz="800">
                <a:solidFill>
                  <a:schemeClr val="tx1"/>
                </a:solidFill>
                <a:latin typeface="Arial" charset="0"/>
                <a:cs typeface="Arial" charset="0"/>
              </a:defRPr>
            </a:lvl4pPr>
            <a:lvl5pPr marL="2057400" indent="-228600" defTabSz="858838" eaLnBrk="0" hangingPunct="0">
              <a:defRPr sz="800">
                <a:solidFill>
                  <a:schemeClr val="tx1"/>
                </a:solidFill>
                <a:latin typeface="Arial" charset="0"/>
                <a:cs typeface="Arial" charset="0"/>
              </a:defRPr>
            </a:lvl5pPr>
            <a:lvl6pPr marL="2514600" indent="-228600" defTabSz="858838" eaLnBrk="0" fontAlgn="base" hangingPunct="0">
              <a:spcBef>
                <a:spcPct val="0"/>
              </a:spcBef>
              <a:spcAft>
                <a:spcPct val="0"/>
              </a:spcAft>
              <a:defRPr sz="800">
                <a:solidFill>
                  <a:schemeClr val="tx1"/>
                </a:solidFill>
                <a:latin typeface="Arial" charset="0"/>
                <a:cs typeface="Arial" charset="0"/>
              </a:defRPr>
            </a:lvl6pPr>
            <a:lvl7pPr marL="2971800" indent="-228600" defTabSz="858838" eaLnBrk="0" fontAlgn="base" hangingPunct="0">
              <a:spcBef>
                <a:spcPct val="0"/>
              </a:spcBef>
              <a:spcAft>
                <a:spcPct val="0"/>
              </a:spcAft>
              <a:defRPr sz="800">
                <a:solidFill>
                  <a:schemeClr val="tx1"/>
                </a:solidFill>
                <a:latin typeface="Arial" charset="0"/>
                <a:cs typeface="Arial" charset="0"/>
              </a:defRPr>
            </a:lvl7pPr>
            <a:lvl8pPr marL="3429000" indent="-228600" defTabSz="858838" eaLnBrk="0" fontAlgn="base" hangingPunct="0">
              <a:spcBef>
                <a:spcPct val="0"/>
              </a:spcBef>
              <a:spcAft>
                <a:spcPct val="0"/>
              </a:spcAft>
              <a:defRPr sz="800">
                <a:solidFill>
                  <a:schemeClr val="tx1"/>
                </a:solidFill>
                <a:latin typeface="Arial" charset="0"/>
                <a:cs typeface="Arial" charset="0"/>
              </a:defRPr>
            </a:lvl8pPr>
            <a:lvl9pPr marL="3886200" indent="-228600" defTabSz="858838" eaLnBrk="0" fontAlgn="base" hangingPunct="0">
              <a:spcBef>
                <a:spcPct val="0"/>
              </a:spcBef>
              <a:spcAft>
                <a:spcPct val="0"/>
              </a:spcAft>
              <a:defRPr sz="800">
                <a:solidFill>
                  <a:schemeClr val="tx1"/>
                </a:solidFill>
                <a:latin typeface="Arial" charset="0"/>
                <a:cs typeface="Arial" charset="0"/>
              </a:defRPr>
            </a:lvl9pPr>
          </a:lstStyle>
          <a:p>
            <a:pPr algn="ctr" eaLnBrk="1" hangingPunct="1">
              <a:spcBef>
                <a:spcPct val="50000"/>
              </a:spcBef>
            </a:pPr>
            <a:r>
              <a:rPr lang="en-US" sz="1100" b="1" dirty="0">
                <a:solidFill>
                  <a:srgbClr val="FFFFFF"/>
                </a:solidFill>
              </a:rPr>
              <a:t>BlackRock’s Model Portfolio Solutions (MPS) Team </a:t>
            </a:r>
            <a:endParaRPr lang="en-US" sz="1100" dirty="0">
              <a:solidFill>
                <a:srgbClr val="FFFFFF"/>
              </a:solidFill>
            </a:endParaRPr>
          </a:p>
        </p:txBody>
      </p:sp>
      <p:sp>
        <p:nvSpPr>
          <p:cNvPr id="77" name="TextBox 76">
            <a:extLst>
              <a:ext uri="{FF2B5EF4-FFF2-40B4-BE49-F238E27FC236}">
                <a16:creationId xmlns:a16="http://schemas.microsoft.com/office/drawing/2014/main" id="{9DC1CBF5-1340-4DC5-A217-475F2193D73B}"/>
              </a:ext>
            </a:extLst>
          </p:cNvPr>
          <p:cNvSpPr txBox="1"/>
          <p:nvPr/>
        </p:nvSpPr>
        <p:spPr>
          <a:xfrm>
            <a:off x="2771894" y="1065996"/>
            <a:ext cx="6037144" cy="507831"/>
          </a:xfrm>
          <a:prstGeom prst="rect">
            <a:avLst/>
          </a:prstGeom>
          <a:noFill/>
        </p:spPr>
        <p:txBody>
          <a:bodyPr wrap="square" rtlCol="0">
            <a:spAutoFit/>
          </a:bodyPr>
          <a:lstStyle/>
          <a:p>
            <a:pPr marL="171450" indent="-171450">
              <a:buClr>
                <a:schemeClr val="tx2"/>
              </a:buClr>
              <a:buSzPct val="110000"/>
              <a:buFont typeface="Arial" panose="020B0604020202020204" pitchFamily="34" charset="0"/>
              <a:buChar char="•"/>
            </a:pPr>
            <a:r>
              <a:rPr lang="en-US" sz="900" dirty="0" err="1"/>
              <a:t>Equipe</a:t>
            </a:r>
            <a:r>
              <a:rPr lang="en-US" sz="900" dirty="0"/>
              <a:t> </a:t>
            </a:r>
            <a:r>
              <a:rPr lang="en-US" sz="900" dirty="0" err="1"/>
              <a:t>especializada</a:t>
            </a:r>
            <a:r>
              <a:rPr lang="en-US" sz="900" dirty="0"/>
              <a:t> </a:t>
            </a:r>
            <a:r>
              <a:rPr lang="en-US" sz="900" dirty="0" err="1"/>
              <a:t>dedica</a:t>
            </a:r>
            <a:r>
              <a:rPr lang="en-US" sz="900" dirty="0"/>
              <a:t> à </a:t>
            </a:r>
            <a:r>
              <a:rPr lang="en-US" sz="900" dirty="0" err="1"/>
              <a:t>gestão</a:t>
            </a:r>
            <a:r>
              <a:rPr lang="en-US" sz="900" dirty="0"/>
              <a:t> de </a:t>
            </a:r>
            <a:r>
              <a:rPr lang="en-US" sz="900" dirty="0" err="1"/>
              <a:t>carteiras</a:t>
            </a:r>
            <a:r>
              <a:rPr lang="en-US" sz="900" dirty="0"/>
              <a:t> </a:t>
            </a:r>
            <a:r>
              <a:rPr lang="en-US" sz="900" dirty="0" err="1"/>
              <a:t>desde</a:t>
            </a:r>
            <a:r>
              <a:rPr lang="en-US" sz="900" dirty="0"/>
              <a:t> 2011</a:t>
            </a:r>
          </a:p>
          <a:p>
            <a:pPr marL="171450" indent="-171450">
              <a:buClr>
                <a:schemeClr val="tx2"/>
              </a:buClr>
              <a:buSzPct val="110000"/>
              <a:buFont typeface="Arial" panose="020B0604020202020204" pitchFamily="34" charset="0"/>
              <a:buChar char="•"/>
            </a:pPr>
            <a:r>
              <a:rPr lang="en-US" sz="900" dirty="0"/>
              <a:t>$97B AUM, 16 research e  PM </a:t>
            </a:r>
            <a:r>
              <a:rPr lang="en-US" sz="900" dirty="0" err="1"/>
              <a:t>profissionais</a:t>
            </a:r>
            <a:r>
              <a:rPr lang="en-US" sz="900" dirty="0"/>
              <a:t>, </a:t>
            </a:r>
            <a:r>
              <a:rPr lang="en-US" sz="900" dirty="0" err="1"/>
              <a:t>incluindo</a:t>
            </a:r>
            <a:r>
              <a:rPr lang="en-US" sz="900" dirty="0"/>
              <a:t> </a:t>
            </a:r>
            <a:r>
              <a:rPr lang="en-US" sz="900" dirty="0" err="1"/>
              <a:t>cinco</a:t>
            </a:r>
            <a:r>
              <a:rPr lang="en-US" sz="900" dirty="0"/>
              <a:t> PhDs </a:t>
            </a:r>
            <a:r>
              <a:rPr lang="en-US" sz="900" dirty="0" err="1"/>
              <a:t>em</a:t>
            </a:r>
            <a:r>
              <a:rPr lang="en-US" sz="900" dirty="0"/>
              <a:t> </a:t>
            </a:r>
            <a:r>
              <a:rPr lang="en-US" sz="900" dirty="0" err="1"/>
              <a:t>todo</a:t>
            </a:r>
            <a:r>
              <a:rPr lang="en-US" sz="900" dirty="0"/>
              <a:t> </a:t>
            </a:r>
            <a:r>
              <a:rPr lang="en-US" sz="900" dirty="0" err="1"/>
              <a:t>mundo</a:t>
            </a:r>
            <a:endParaRPr lang="en-US" sz="900" dirty="0"/>
          </a:p>
          <a:p>
            <a:pPr marL="171450" indent="-171450">
              <a:buClr>
                <a:schemeClr val="tx2"/>
              </a:buClr>
              <a:buSzPct val="110000"/>
              <a:buFont typeface="Arial" panose="020B0604020202020204" pitchFamily="34" charset="0"/>
              <a:buChar char="•"/>
            </a:pPr>
            <a:r>
              <a:rPr lang="en-US" sz="900" dirty="0" err="1"/>
              <a:t>Presença</a:t>
            </a:r>
            <a:r>
              <a:rPr lang="en-US" sz="900" dirty="0"/>
              <a:t> Global </a:t>
            </a:r>
            <a:r>
              <a:rPr lang="en-US" sz="900" dirty="0" err="1"/>
              <a:t>em</a:t>
            </a:r>
            <a:r>
              <a:rPr lang="en-US" sz="900" dirty="0"/>
              <a:t> San Francisco, </a:t>
            </a:r>
            <a:r>
              <a:rPr lang="en-US" sz="900" dirty="0" err="1"/>
              <a:t>Londres</a:t>
            </a:r>
            <a:r>
              <a:rPr lang="en-US" sz="900" dirty="0"/>
              <a:t> e Hong Kong para </a:t>
            </a:r>
            <a:r>
              <a:rPr lang="en-US" sz="900" dirty="0" err="1"/>
              <a:t>capturar</a:t>
            </a:r>
            <a:r>
              <a:rPr lang="en-US" sz="900" dirty="0"/>
              <a:t> as </a:t>
            </a:r>
            <a:r>
              <a:rPr lang="en-US" sz="900" dirty="0" err="1"/>
              <a:t>percepções</a:t>
            </a:r>
            <a:r>
              <a:rPr lang="en-US" sz="900" dirty="0"/>
              <a:t> do mercado local </a:t>
            </a:r>
          </a:p>
        </p:txBody>
      </p:sp>
      <p:pic>
        <p:nvPicPr>
          <p:cNvPr id="78" name="Picture 8" descr="https://webster.bfm.com/employees/PIX/loconnor.jpg">
            <a:extLst>
              <a:ext uri="{FF2B5EF4-FFF2-40B4-BE49-F238E27FC236}">
                <a16:creationId xmlns:a16="http://schemas.microsoft.com/office/drawing/2014/main" id="{DA86D919-436E-412B-962B-2C92439A8211}"/>
              </a:ext>
            </a:extLst>
          </p:cNvPr>
          <p:cNvPicPr>
            <a:picLocks noChangeAspect="1" noChangeArrowheads="1"/>
          </p:cNvPicPr>
          <p:nvPr/>
        </p:nvPicPr>
        <p:blipFill>
          <a:blip r:embed="rId3" cstate="email">
            <a:grayscl/>
            <a:extLst>
              <a:ext uri="{28A0092B-C50C-407E-A947-70E740481C1C}">
                <a14:useLocalDpi xmlns:a14="http://schemas.microsoft.com/office/drawing/2010/main" val="0"/>
              </a:ext>
            </a:extLst>
          </a:blip>
          <a:srcRect/>
          <a:stretch>
            <a:fillRect/>
          </a:stretch>
        </p:blipFill>
        <p:spPr bwMode="auto">
          <a:xfrm>
            <a:off x="461858" y="1025553"/>
            <a:ext cx="548669" cy="5648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FB38086-5CB3-469F-8254-FB05FB9C85D4}"/>
              </a:ext>
            </a:extLst>
          </p:cNvPr>
          <p:cNvSpPr>
            <a:spLocks noGrp="1"/>
          </p:cNvSpPr>
          <p:nvPr>
            <p:ph type="sldNum" sz="quarter" idx="13"/>
          </p:nvPr>
        </p:nvSpPr>
        <p:spPr>
          <a:xfrm>
            <a:off x="8465338" y="6591242"/>
            <a:ext cx="373862" cy="22274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solidFill>
                <a:latin typeface="BLK Fort"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31ADF-2191-45C5-9D71-08764BF86A6F}" type="slidenum">
              <a:rPr lang="en-US" smtClean="0"/>
              <a:pPr/>
              <a:t>21</a:t>
            </a:fld>
            <a:endParaRPr lang="en-US"/>
          </a:p>
        </p:txBody>
      </p:sp>
      <p:sp>
        <p:nvSpPr>
          <p:cNvPr id="91" name="Text Box 4">
            <a:extLst>
              <a:ext uri="{FF2B5EF4-FFF2-40B4-BE49-F238E27FC236}">
                <a16:creationId xmlns:a16="http://schemas.microsoft.com/office/drawing/2014/main" id="{EC5A09A6-125E-40A2-9E9C-A75B893CF447}"/>
              </a:ext>
            </a:extLst>
          </p:cNvPr>
          <p:cNvSpPr txBox="1">
            <a:spLocks noChangeArrowheads="1"/>
          </p:cNvSpPr>
          <p:nvPr/>
        </p:nvSpPr>
        <p:spPr bwMode="auto">
          <a:xfrm>
            <a:off x="334614" y="1648110"/>
            <a:ext cx="3972841" cy="246888"/>
          </a:xfrm>
          <a:prstGeom prst="rect">
            <a:avLst/>
          </a:prstGeom>
          <a:solidFill>
            <a:schemeClr val="accent2"/>
          </a:solidFill>
          <a:ln>
            <a:solidFill>
              <a:schemeClr val="accent2"/>
            </a:solidFill>
          </a:ln>
          <a:effectLst/>
        </p:spPr>
        <p:txBody>
          <a:bodyPr lIns="85963" tIns="42981" rIns="85963" bIns="42981" anchor="ctr"/>
          <a:lstStyle>
            <a:lvl1pPr defTabSz="858838" eaLnBrk="0" hangingPunct="0">
              <a:defRPr sz="800">
                <a:solidFill>
                  <a:schemeClr val="tx1"/>
                </a:solidFill>
                <a:latin typeface="Arial" charset="0"/>
                <a:cs typeface="Arial" charset="0"/>
              </a:defRPr>
            </a:lvl1pPr>
            <a:lvl2pPr marL="742950" indent="-285750" defTabSz="858838" eaLnBrk="0" hangingPunct="0">
              <a:defRPr sz="800">
                <a:solidFill>
                  <a:schemeClr val="tx1"/>
                </a:solidFill>
                <a:latin typeface="Arial" charset="0"/>
                <a:cs typeface="Arial" charset="0"/>
              </a:defRPr>
            </a:lvl2pPr>
            <a:lvl3pPr marL="1143000" indent="-228600" defTabSz="858838" eaLnBrk="0" hangingPunct="0">
              <a:defRPr sz="800">
                <a:solidFill>
                  <a:schemeClr val="tx1"/>
                </a:solidFill>
                <a:latin typeface="Arial" charset="0"/>
                <a:cs typeface="Arial" charset="0"/>
              </a:defRPr>
            </a:lvl3pPr>
            <a:lvl4pPr marL="1600200" indent="-228600" defTabSz="858838" eaLnBrk="0" hangingPunct="0">
              <a:defRPr sz="800">
                <a:solidFill>
                  <a:schemeClr val="tx1"/>
                </a:solidFill>
                <a:latin typeface="Arial" charset="0"/>
                <a:cs typeface="Arial" charset="0"/>
              </a:defRPr>
            </a:lvl4pPr>
            <a:lvl5pPr marL="2057400" indent="-228600" defTabSz="858838" eaLnBrk="0" hangingPunct="0">
              <a:defRPr sz="800">
                <a:solidFill>
                  <a:schemeClr val="tx1"/>
                </a:solidFill>
                <a:latin typeface="Arial" charset="0"/>
                <a:cs typeface="Arial" charset="0"/>
              </a:defRPr>
            </a:lvl5pPr>
            <a:lvl6pPr marL="2514600" indent="-228600" defTabSz="858838" eaLnBrk="0" fontAlgn="base" hangingPunct="0">
              <a:spcBef>
                <a:spcPct val="0"/>
              </a:spcBef>
              <a:spcAft>
                <a:spcPct val="0"/>
              </a:spcAft>
              <a:defRPr sz="800">
                <a:solidFill>
                  <a:schemeClr val="tx1"/>
                </a:solidFill>
                <a:latin typeface="Arial" charset="0"/>
                <a:cs typeface="Arial" charset="0"/>
              </a:defRPr>
            </a:lvl6pPr>
            <a:lvl7pPr marL="2971800" indent="-228600" defTabSz="858838" eaLnBrk="0" fontAlgn="base" hangingPunct="0">
              <a:spcBef>
                <a:spcPct val="0"/>
              </a:spcBef>
              <a:spcAft>
                <a:spcPct val="0"/>
              </a:spcAft>
              <a:defRPr sz="800">
                <a:solidFill>
                  <a:schemeClr val="tx1"/>
                </a:solidFill>
                <a:latin typeface="Arial" charset="0"/>
                <a:cs typeface="Arial" charset="0"/>
              </a:defRPr>
            </a:lvl7pPr>
            <a:lvl8pPr marL="3429000" indent="-228600" defTabSz="858838" eaLnBrk="0" fontAlgn="base" hangingPunct="0">
              <a:spcBef>
                <a:spcPct val="0"/>
              </a:spcBef>
              <a:spcAft>
                <a:spcPct val="0"/>
              </a:spcAft>
              <a:defRPr sz="800">
                <a:solidFill>
                  <a:schemeClr val="tx1"/>
                </a:solidFill>
                <a:latin typeface="Arial" charset="0"/>
                <a:cs typeface="Arial" charset="0"/>
              </a:defRPr>
            </a:lvl8pPr>
            <a:lvl9pPr marL="3886200" indent="-228600" defTabSz="858838" eaLnBrk="0" fontAlgn="base" hangingPunct="0">
              <a:spcBef>
                <a:spcPct val="0"/>
              </a:spcBef>
              <a:spcAft>
                <a:spcPct val="0"/>
              </a:spcAft>
              <a:defRPr sz="800">
                <a:solidFill>
                  <a:schemeClr val="tx1"/>
                </a:solidFill>
                <a:latin typeface="Arial" charset="0"/>
                <a:cs typeface="Arial" charset="0"/>
              </a:defRPr>
            </a:lvl9pPr>
          </a:lstStyle>
          <a:p>
            <a:pPr algn="ctr" eaLnBrk="1" hangingPunct="1">
              <a:spcBef>
                <a:spcPct val="50000"/>
              </a:spcBef>
            </a:pPr>
            <a:r>
              <a:rPr lang="en-US" sz="1100" b="1" dirty="0"/>
              <a:t>Portfolio Management</a:t>
            </a:r>
            <a:endParaRPr lang="en-US" sz="1100" strike="sngStrike" dirty="0"/>
          </a:p>
        </p:txBody>
      </p:sp>
      <p:sp>
        <p:nvSpPr>
          <p:cNvPr id="92" name="Text Box 4">
            <a:extLst>
              <a:ext uri="{FF2B5EF4-FFF2-40B4-BE49-F238E27FC236}">
                <a16:creationId xmlns:a16="http://schemas.microsoft.com/office/drawing/2014/main" id="{D43A6BF7-A643-4399-B5ED-EA4FA74E41D7}"/>
              </a:ext>
            </a:extLst>
          </p:cNvPr>
          <p:cNvSpPr txBox="1">
            <a:spLocks noChangeArrowheads="1"/>
          </p:cNvSpPr>
          <p:nvPr/>
        </p:nvSpPr>
        <p:spPr bwMode="auto">
          <a:xfrm>
            <a:off x="4340297" y="1643250"/>
            <a:ext cx="4522598" cy="246888"/>
          </a:xfrm>
          <a:prstGeom prst="rect">
            <a:avLst/>
          </a:prstGeom>
          <a:solidFill>
            <a:schemeClr val="accent3"/>
          </a:solidFill>
          <a:ln>
            <a:solidFill>
              <a:schemeClr val="accent3"/>
            </a:solidFill>
          </a:ln>
          <a:effectLst/>
        </p:spPr>
        <p:txBody>
          <a:bodyPr lIns="85963" tIns="42981" rIns="85963" bIns="42981" anchor="ctr"/>
          <a:lstStyle>
            <a:lvl1pPr defTabSz="858838" eaLnBrk="0" hangingPunct="0">
              <a:defRPr sz="800">
                <a:solidFill>
                  <a:schemeClr val="tx1"/>
                </a:solidFill>
                <a:latin typeface="Arial" charset="0"/>
                <a:cs typeface="Arial" charset="0"/>
              </a:defRPr>
            </a:lvl1pPr>
            <a:lvl2pPr marL="742950" indent="-285750" defTabSz="858838" eaLnBrk="0" hangingPunct="0">
              <a:defRPr sz="800">
                <a:solidFill>
                  <a:schemeClr val="tx1"/>
                </a:solidFill>
                <a:latin typeface="Arial" charset="0"/>
                <a:cs typeface="Arial" charset="0"/>
              </a:defRPr>
            </a:lvl2pPr>
            <a:lvl3pPr marL="1143000" indent="-228600" defTabSz="858838" eaLnBrk="0" hangingPunct="0">
              <a:defRPr sz="800">
                <a:solidFill>
                  <a:schemeClr val="tx1"/>
                </a:solidFill>
                <a:latin typeface="Arial" charset="0"/>
                <a:cs typeface="Arial" charset="0"/>
              </a:defRPr>
            </a:lvl3pPr>
            <a:lvl4pPr marL="1600200" indent="-228600" defTabSz="858838" eaLnBrk="0" hangingPunct="0">
              <a:defRPr sz="800">
                <a:solidFill>
                  <a:schemeClr val="tx1"/>
                </a:solidFill>
                <a:latin typeface="Arial" charset="0"/>
                <a:cs typeface="Arial" charset="0"/>
              </a:defRPr>
            </a:lvl4pPr>
            <a:lvl5pPr marL="2057400" indent="-228600" defTabSz="858838" eaLnBrk="0" hangingPunct="0">
              <a:defRPr sz="800">
                <a:solidFill>
                  <a:schemeClr val="tx1"/>
                </a:solidFill>
                <a:latin typeface="Arial" charset="0"/>
                <a:cs typeface="Arial" charset="0"/>
              </a:defRPr>
            </a:lvl5pPr>
            <a:lvl6pPr marL="2514600" indent="-228600" defTabSz="858838" eaLnBrk="0" fontAlgn="base" hangingPunct="0">
              <a:spcBef>
                <a:spcPct val="0"/>
              </a:spcBef>
              <a:spcAft>
                <a:spcPct val="0"/>
              </a:spcAft>
              <a:defRPr sz="800">
                <a:solidFill>
                  <a:schemeClr val="tx1"/>
                </a:solidFill>
                <a:latin typeface="Arial" charset="0"/>
                <a:cs typeface="Arial" charset="0"/>
              </a:defRPr>
            </a:lvl6pPr>
            <a:lvl7pPr marL="2971800" indent="-228600" defTabSz="858838" eaLnBrk="0" fontAlgn="base" hangingPunct="0">
              <a:spcBef>
                <a:spcPct val="0"/>
              </a:spcBef>
              <a:spcAft>
                <a:spcPct val="0"/>
              </a:spcAft>
              <a:defRPr sz="800">
                <a:solidFill>
                  <a:schemeClr val="tx1"/>
                </a:solidFill>
                <a:latin typeface="Arial" charset="0"/>
                <a:cs typeface="Arial" charset="0"/>
              </a:defRPr>
            </a:lvl7pPr>
            <a:lvl8pPr marL="3429000" indent="-228600" defTabSz="858838" eaLnBrk="0" fontAlgn="base" hangingPunct="0">
              <a:spcBef>
                <a:spcPct val="0"/>
              </a:spcBef>
              <a:spcAft>
                <a:spcPct val="0"/>
              </a:spcAft>
              <a:defRPr sz="800">
                <a:solidFill>
                  <a:schemeClr val="tx1"/>
                </a:solidFill>
                <a:latin typeface="Arial" charset="0"/>
                <a:cs typeface="Arial" charset="0"/>
              </a:defRPr>
            </a:lvl8pPr>
            <a:lvl9pPr marL="3886200" indent="-228600" defTabSz="858838" eaLnBrk="0" fontAlgn="base" hangingPunct="0">
              <a:spcBef>
                <a:spcPct val="0"/>
              </a:spcBef>
              <a:spcAft>
                <a:spcPct val="0"/>
              </a:spcAft>
              <a:defRPr sz="800">
                <a:solidFill>
                  <a:schemeClr val="tx1"/>
                </a:solidFill>
                <a:latin typeface="Arial" charset="0"/>
                <a:cs typeface="Arial" charset="0"/>
              </a:defRPr>
            </a:lvl9pPr>
          </a:lstStyle>
          <a:p>
            <a:pPr algn="ctr" eaLnBrk="1" hangingPunct="1">
              <a:spcBef>
                <a:spcPct val="50000"/>
              </a:spcBef>
            </a:pPr>
            <a:r>
              <a:rPr lang="en-US" sz="1100" b="1" dirty="0"/>
              <a:t>Investment Strategy</a:t>
            </a:r>
            <a:endParaRPr lang="en-US" sz="1100" dirty="0"/>
          </a:p>
        </p:txBody>
      </p:sp>
      <p:sp>
        <p:nvSpPr>
          <p:cNvPr id="93" name="TextBox 92">
            <a:extLst>
              <a:ext uri="{FF2B5EF4-FFF2-40B4-BE49-F238E27FC236}">
                <a16:creationId xmlns:a16="http://schemas.microsoft.com/office/drawing/2014/main" id="{F51A31A6-1736-4377-A1EB-B10A2DD91036}"/>
              </a:ext>
            </a:extLst>
          </p:cNvPr>
          <p:cNvSpPr txBox="1"/>
          <p:nvPr/>
        </p:nvSpPr>
        <p:spPr>
          <a:xfrm>
            <a:off x="330470" y="1853151"/>
            <a:ext cx="824172" cy="246221"/>
          </a:xfrm>
          <a:prstGeom prst="rect">
            <a:avLst/>
          </a:prstGeom>
          <a:noFill/>
        </p:spPr>
        <p:txBody>
          <a:bodyPr wrap="square" rtlCol="0">
            <a:spAutoFit/>
          </a:bodyPr>
          <a:lstStyle/>
          <a:p>
            <a:pPr>
              <a:buClr>
                <a:srgbClr val="4F4E50"/>
              </a:buClr>
              <a:buSzPct val="110000"/>
            </a:pPr>
            <a:r>
              <a:rPr lang="en-US" sz="1000" b="1" dirty="0"/>
              <a:t>Americas</a:t>
            </a:r>
          </a:p>
        </p:txBody>
      </p:sp>
      <p:sp>
        <p:nvSpPr>
          <p:cNvPr id="94" name="TextBox 93">
            <a:extLst>
              <a:ext uri="{FF2B5EF4-FFF2-40B4-BE49-F238E27FC236}">
                <a16:creationId xmlns:a16="http://schemas.microsoft.com/office/drawing/2014/main" id="{E9AC8AD3-FDCF-41FE-AD49-E946917948F2}"/>
              </a:ext>
            </a:extLst>
          </p:cNvPr>
          <p:cNvSpPr txBox="1"/>
          <p:nvPr/>
        </p:nvSpPr>
        <p:spPr>
          <a:xfrm>
            <a:off x="902257" y="2081433"/>
            <a:ext cx="1204306" cy="461665"/>
          </a:xfrm>
          <a:prstGeom prst="rect">
            <a:avLst/>
          </a:prstGeom>
          <a:noFill/>
        </p:spPr>
        <p:txBody>
          <a:bodyPr wrap="square" lIns="45720" tIns="0" rIns="0" bIns="0" rtlCol="0">
            <a:spAutoFit/>
          </a:bodyPr>
          <a:lstStyle/>
          <a:p>
            <a:pPr>
              <a:buClr>
                <a:srgbClr val="4F4E50"/>
              </a:buClr>
            </a:pPr>
            <a:r>
              <a:rPr lang="en-US" sz="1000" b="1" dirty="0"/>
              <a:t>Michael Gates, CFA</a:t>
            </a:r>
            <a:endParaRPr lang="en-US" sz="1000" dirty="0"/>
          </a:p>
          <a:p>
            <a:pPr>
              <a:buClr>
                <a:srgbClr val="4F4E50"/>
              </a:buClr>
            </a:pPr>
            <a:r>
              <a:rPr lang="en-US" sz="1000" dirty="0"/>
              <a:t>Managing Director</a:t>
            </a:r>
          </a:p>
        </p:txBody>
      </p:sp>
      <p:pic>
        <p:nvPicPr>
          <p:cNvPr id="96" name="Picture 95">
            <a:extLst>
              <a:ext uri="{FF2B5EF4-FFF2-40B4-BE49-F238E27FC236}">
                <a16:creationId xmlns:a16="http://schemas.microsoft.com/office/drawing/2014/main" id="{A2DE7A4C-D185-416E-A6D8-B18800DFD885}"/>
              </a:ext>
            </a:extLst>
          </p:cNvPr>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507148" y="2081433"/>
            <a:ext cx="355309" cy="365760"/>
          </a:xfrm>
          <a:prstGeom prst="rect">
            <a:avLst/>
          </a:prstGeom>
        </p:spPr>
      </p:pic>
      <p:sp>
        <p:nvSpPr>
          <p:cNvPr id="98" name="TextBox 97">
            <a:extLst>
              <a:ext uri="{FF2B5EF4-FFF2-40B4-BE49-F238E27FC236}">
                <a16:creationId xmlns:a16="http://schemas.microsoft.com/office/drawing/2014/main" id="{2D62B45A-73C8-4A06-912D-62E7B805B0F9}"/>
              </a:ext>
            </a:extLst>
          </p:cNvPr>
          <p:cNvSpPr txBox="1"/>
          <p:nvPr/>
        </p:nvSpPr>
        <p:spPr>
          <a:xfrm>
            <a:off x="2173121" y="1853151"/>
            <a:ext cx="1039374" cy="246221"/>
          </a:xfrm>
          <a:prstGeom prst="rect">
            <a:avLst/>
          </a:prstGeom>
          <a:noFill/>
        </p:spPr>
        <p:txBody>
          <a:bodyPr wrap="square" rtlCol="0">
            <a:spAutoFit/>
          </a:bodyPr>
          <a:lstStyle/>
          <a:p>
            <a:pPr>
              <a:buClr>
                <a:srgbClr val="4F4E50"/>
              </a:buClr>
              <a:buSzPct val="110000"/>
            </a:pPr>
            <a:r>
              <a:rPr lang="en-US" sz="1000" b="1" dirty="0"/>
              <a:t>APAC</a:t>
            </a:r>
          </a:p>
        </p:txBody>
      </p:sp>
      <p:sp>
        <p:nvSpPr>
          <p:cNvPr id="100" name="TextBox 99">
            <a:extLst>
              <a:ext uri="{FF2B5EF4-FFF2-40B4-BE49-F238E27FC236}">
                <a16:creationId xmlns:a16="http://schemas.microsoft.com/office/drawing/2014/main" id="{6F9609EF-3A01-49A9-87EE-3840B982AFC7}"/>
              </a:ext>
            </a:extLst>
          </p:cNvPr>
          <p:cNvSpPr txBox="1"/>
          <p:nvPr/>
        </p:nvSpPr>
        <p:spPr>
          <a:xfrm>
            <a:off x="2635453" y="2081433"/>
            <a:ext cx="1579269" cy="461665"/>
          </a:xfrm>
          <a:prstGeom prst="rect">
            <a:avLst/>
          </a:prstGeom>
          <a:noFill/>
        </p:spPr>
        <p:txBody>
          <a:bodyPr wrap="square" lIns="45720" tIns="0" rIns="0" bIns="0" rtlCol="0">
            <a:spAutoFit/>
          </a:bodyPr>
          <a:lstStyle/>
          <a:p>
            <a:pPr>
              <a:buClr>
                <a:srgbClr val="4F4E50"/>
              </a:buClr>
            </a:pPr>
            <a:r>
              <a:rPr lang="en-US" sz="1000" b="1" dirty="0"/>
              <a:t>Christopher Downing, PhD</a:t>
            </a:r>
          </a:p>
          <a:p>
            <a:pPr>
              <a:buClr>
                <a:srgbClr val="4F4E50"/>
              </a:buClr>
            </a:pPr>
            <a:r>
              <a:rPr lang="en-US" sz="1000" dirty="0"/>
              <a:t>Managing Director</a:t>
            </a:r>
          </a:p>
        </p:txBody>
      </p:sp>
      <p:pic>
        <p:nvPicPr>
          <p:cNvPr id="102" name="Picture 101">
            <a:extLst>
              <a:ext uri="{FF2B5EF4-FFF2-40B4-BE49-F238E27FC236}">
                <a16:creationId xmlns:a16="http://schemas.microsoft.com/office/drawing/2014/main" id="{ACD79D0A-534B-4393-9C92-BCCE753F1B4C}"/>
              </a:ext>
            </a:extLst>
          </p:cNvPr>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2271112" y="2081433"/>
            <a:ext cx="359636" cy="370213"/>
          </a:xfrm>
          <a:prstGeom prst="rect">
            <a:avLst/>
          </a:prstGeom>
        </p:spPr>
      </p:pic>
      <p:sp>
        <p:nvSpPr>
          <p:cNvPr id="104" name="TextBox 103">
            <a:extLst>
              <a:ext uri="{FF2B5EF4-FFF2-40B4-BE49-F238E27FC236}">
                <a16:creationId xmlns:a16="http://schemas.microsoft.com/office/drawing/2014/main" id="{7078E723-E231-4C01-AA04-835DBC06202E}"/>
              </a:ext>
            </a:extLst>
          </p:cNvPr>
          <p:cNvSpPr txBox="1"/>
          <p:nvPr/>
        </p:nvSpPr>
        <p:spPr>
          <a:xfrm>
            <a:off x="5730181" y="1852755"/>
            <a:ext cx="1344168" cy="246888"/>
          </a:xfrm>
          <a:prstGeom prst="rect">
            <a:avLst/>
          </a:prstGeom>
          <a:noFill/>
        </p:spPr>
        <p:txBody>
          <a:bodyPr wrap="square" rtlCol="0">
            <a:spAutoFit/>
          </a:bodyPr>
          <a:lstStyle/>
          <a:p>
            <a:pPr>
              <a:buClr>
                <a:srgbClr val="4F4E50"/>
              </a:buClr>
              <a:buSzPct val="110000"/>
            </a:pPr>
            <a:r>
              <a:rPr lang="en-US" sz="1000" b="1" dirty="0"/>
              <a:t>Americas</a:t>
            </a:r>
          </a:p>
        </p:txBody>
      </p:sp>
      <p:sp>
        <p:nvSpPr>
          <p:cNvPr id="105" name="TextBox 104">
            <a:extLst>
              <a:ext uri="{FF2B5EF4-FFF2-40B4-BE49-F238E27FC236}">
                <a16:creationId xmlns:a16="http://schemas.microsoft.com/office/drawing/2014/main" id="{EE6FA9EA-CD32-4652-9DCB-790803138977}"/>
              </a:ext>
            </a:extLst>
          </p:cNvPr>
          <p:cNvSpPr txBox="1"/>
          <p:nvPr/>
        </p:nvSpPr>
        <p:spPr>
          <a:xfrm>
            <a:off x="6284836" y="2062931"/>
            <a:ext cx="1019831" cy="615553"/>
          </a:xfrm>
          <a:prstGeom prst="rect">
            <a:avLst/>
          </a:prstGeom>
          <a:noFill/>
        </p:spPr>
        <p:txBody>
          <a:bodyPr wrap="square" lIns="45720" tIns="0" rIns="0" bIns="0" rtlCol="0">
            <a:spAutoFit/>
          </a:bodyPr>
          <a:lstStyle/>
          <a:p>
            <a:pPr>
              <a:buClr>
                <a:srgbClr val="4F4E50"/>
              </a:buClr>
            </a:pPr>
            <a:r>
              <a:rPr lang="en-US" sz="1000" b="1" dirty="0"/>
              <a:t>Marek Fibrich, CFA</a:t>
            </a:r>
          </a:p>
          <a:p>
            <a:pPr>
              <a:buClr>
                <a:srgbClr val="4F4E50"/>
              </a:buClr>
            </a:pPr>
            <a:r>
              <a:rPr lang="en-US" sz="1000" dirty="0"/>
              <a:t>Managing Director</a:t>
            </a:r>
          </a:p>
        </p:txBody>
      </p:sp>
      <p:sp>
        <p:nvSpPr>
          <p:cNvPr id="106" name="TextBox 105">
            <a:extLst>
              <a:ext uri="{FF2B5EF4-FFF2-40B4-BE49-F238E27FC236}">
                <a16:creationId xmlns:a16="http://schemas.microsoft.com/office/drawing/2014/main" id="{4589A574-C253-483D-AC09-B9FCD2EEFFF2}"/>
              </a:ext>
            </a:extLst>
          </p:cNvPr>
          <p:cNvSpPr txBox="1"/>
          <p:nvPr/>
        </p:nvSpPr>
        <p:spPr>
          <a:xfrm>
            <a:off x="7889839" y="2123281"/>
            <a:ext cx="826567" cy="461665"/>
          </a:xfrm>
          <a:prstGeom prst="rect">
            <a:avLst/>
          </a:prstGeom>
          <a:noFill/>
        </p:spPr>
        <p:txBody>
          <a:bodyPr wrap="square" lIns="45720" tIns="0" rIns="0" bIns="0" rtlCol="0">
            <a:spAutoFit/>
          </a:bodyPr>
          <a:lstStyle/>
          <a:p>
            <a:pPr>
              <a:buClr>
                <a:srgbClr val="4F4E50"/>
              </a:buClr>
            </a:pPr>
            <a:r>
              <a:rPr lang="en-US" sz="1000" b="1" dirty="0"/>
              <a:t>Andrew Keegan</a:t>
            </a:r>
          </a:p>
          <a:p>
            <a:pPr>
              <a:buClr>
                <a:srgbClr val="4F4E50"/>
              </a:buClr>
            </a:pPr>
            <a:r>
              <a:rPr lang="en-US" sz="1000" dirty="0"/>
              <a:t>Director</a:t>
            </a:r>
          </a:p>
        </p:txBody>
      </p:sp>
      <p:pic>
        <p:nvPicPr>
          <p:cNvPr id="107" name="Picture 106">
            <a:extLst>
              <a:ext uri="{FF2B5EF4-FFF2-40B4-BE49-F238E27FC236}">
                <a16:creationId xmlns:a16="http://schemas.microsoft.com/office/drawing/2014/main" id="{CA9CC0F9-CCDB-4B78-8F99-976D474EE1C0}"/>
              </a:ext>
            </a:extLst>
          </p:cNvPr>
          <p:cNvPicPr>
            <a:picLocks noChangeAspect="1"/>
          </p:cNvPicPr>
          <p:nvPr/>
        </p:nvPicPr>
        <p:blipFill>
          <a:blip r:embed="rId6" cstate="email">
            <a:grayscl/>
            <a:extLst>
              <a:ext uri="{28A0092B-C50C-407E-A947-70E740481C1C}">
                <a14:useLocalDpi xmlns:a14="http://schemas.microsoft.com/office/drawing/2010/main" val="0"/>
              </a:ext>
            </a:extLst>
          </a:blip>
          <a:stretch>
            <a:fillRect/>
          </a:stretch>
        </p:blipFill>
        <p:spPr>
          <a:xfrm>
            <a:off x="5848700" y="2081037"/>
            <a:ext cx="375265" cy="386302"/>
          </a:xfrm>
          <a:prstGeom prst="rect">
            <a:avLst/>
          </a:prstGeom>
          <a:noFill/>
        </p:spPr>
      </p:pic>
      <p:pic>
        <p:nvPicPr>
          <p:cNvPr id="108" name="Picture 107">
            <a:extLst>
              <a:ext uri="{FF2B5EF4-FFF2-40B4-BE49-F238E27FC236}">
                <a16:creationId xmlns:a16="http://schemas.microsoft.com/office/drawing/2014/main" id="{53B03451-05B1-48A7-8855-B242C8B7C198}"/>
              </a:ext>
            </a:extLst>
          </p:cNvPr>
          <p:cNvPicPr>
            <a:picLocks noChangeAspect="1"/>
          </p:cNvPicPr>
          <p:nvPr/>
        </p:nvPicPr>
        <p:blipFill>
          <a:blip r:embed="rId7" cstate="email">
            <a:grayscl/>
            <a:extLst>
              <a:ext uri="{28A0092B-C50C-407E-A947-70E740481C1C}">
                <a14:useLocalDpi xmlns:a14="http://schemas.microsoft.com/office/drawing/2010/main" val="0"/>
              </a:ext>
            </a:extLst>
          </a:blip>
          <a:stretch>
            <a:fillRect/>
          </a:stretch>
        </p:blipFill>
        <p:spPr>
          <a:xfrm>
            <a:off x="7420256" y="2123281"/>
            <a:ext cx="381777" cy="393005"/>
          </a:xfrm>
          <a:prstGeom prst="rect">
            <a:avLst/>
          </a:prstGeom>
        </p:spPr>
      </p:pic>
      <p:sp>
        <p:nvSpPr>
          <p:cNvPr id="109" name="Rectangle 108">
            <a:extLst>
              <a:ext uri="{FF2B5EF4-FFF2-40B4-BE49-F238E27FC236}">
                <a16:creationId xmlns:a16="http://schemas.microsoft.com/office/drawing/2014/main" id="{D6C1DD2A-EE96-4B66-8484-B5518AF4AE66}"/>
              </a:ext>
            </a:extLst>
          </p:cNvPr>
          <p:cNvSpPr/>
          <p:nvPr/>
        </p:nvSpPr>
        <p:spPr>
          <a:xfrm>
            <a:off x="334614" y="1906269"/>
            <a:ext cx="3974173" cy="3564433"/>
          </a:xfrm>
          <a:prstGeom prst="rect">
            <a:avLst/>
          </a:prstGeom>
          <a:noFill/>
          <a:ln w="9525" cap="flat" cmpd="sng" algn="ctr">
            <a:solidFill>
              <a:schemeClr val="accent2"/>
            </a:solidFill>
            <a:prstDash val="soli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marL="63500" lvl="1">
              <a:spcBef>
                <a:spcPts val="600"/>
              </a:spcBef>
              <a:buClr>
                <a:srgbClr val="00467F"/>
              </a:buClr>
              <a:tabLst>
                <a:tab pos="177800" algn="l"/>
              </a:tabLst>
            </a:pPr>
            <a:endParaRPr lang="en-US" sz="800" dirty="0"/>
          </a:p>
          <a:p>
            <a:pPr marL="177800" lvl="1" indent="-114300">
              <a:spcBef>
                <a:spcPts val="600"/>
              </a:spcBef>
              <a:buClr>
                <a:srgbClr val="00467F"/>
              </a:buClr>
              <a:buFont typeface="Wingdings 3" pitchFamily="18" charset="2"/>
              <a:buChar char=""/>
              <a:tabLst>
                <a:tab pos="177800" algn="l"/>
              </a:tabLst>
            </a:pPr>
            <a:endParaRPr lang="en-US" sz="800" dirty="0"/>
          </a:p>
          <a:p>
            <a:pPr marL="177800" lvl="1" indent="-114300">
              <a:spcBef>
                <a:spcPts val="600"/>
              </a:spcBef>
              <a:buClr>
                <a:srgbClr val="00467F"/>
              </a:buClr>
              <a:buFont typeface="Wingdings 3" pitchFamily="18" charset="2"/>
              <a:buChar char=""/>
              <a:tabLst>
                <a:tab pos="177800" algn="l"/>
              </a:tabLst>
            </a:pPr>
            <a:endParaRPr lang="en-US" sz="800" dirty="0"/>
          </a:p>
          <a:p>
            <a:pPr marL="177800" lvl="1" indent="-114300">
              <a:spcBef>
                <a:spcPts val="600"/>
              </a:spcBef>
              <a:buClr>
                <a:srgbClr val="00467F"/>
              </a:buClr>
              <a:buFont typeface="Wingdings 3" pitchFamily="18" charset="2"/>
              <a:buChar char=""/>
              <a:tabLst>
                <a:tab pos="177800" algn="l"/>
              </a:tabLst>
            </a:pPr>
            <a:endParaRPr lang="en-US" sz="800" dirty="0"/>
          </a:p>
          <a:p>
            <a:pPr marL="63500" lvl="1">
              <a:spcBef>
                <a:spcPts val="600"/>
              </a:spcBef>
              <a:buClr>
                <a:srgbClr val="00467F"/>
              </a:buClr>
              <a:tabLst>
                <a:tab pos="177800" algn="l"/>
              </a:tabLst>
            </a:pPr>
            <a:endParaRPr lang="en-US" sz="800" dirty="0"/>
          </a:p>
        </p:txBody>
      </p:sp>
      <p:sp>
        <p:nvSpPr>
          <p:cNvPr id="110" name="Rectangle 109">
            <a:extLst>
              <a:ext uri="{FF2B5EF4-FFF2-40B4-BE49-F238E27FC236}">
                <a16:creationId xmlns:a16="http://schemas.microsoft.com/office/drawing/2014/main" id="{A32F23F7-DD24-4B93-B9C0-D9FF941413F1}"/>
              </a:ext>
            </a:extLst>
          </p:cNvPr>
          <p:cNvSpPr/>
          <p:nvPr/>
        </p:nvSpPr>
        <p:spPr>
          <a:xfrm>
            <a:off x="4340297" y="1890137"/>
            <a:ext cx="4522598" cy="3580427"/>
          </a:xfrm>
          <a:prstGeom prst="rect">
            <a:avLst/>
          </a:prstGeom>
          <a:noFill/>
          <a:ln w="9525" cap="flat" cmpd="sng" algn="ctr">
            <a:solidFill>
              <a:schemeClr val="accent3"/>
            </a:solidFill>
            <a:prstDash val="soli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marL="63500" lvl="1">
              <a:spcBef>
                <a:spcPts val="600"/>
              </a:spcBef>
              <a:buClr>
                <a:srgbClr val="00467F"/>
              </a:buClr>
              <a:tabLst>
                <a:tab pos="177800" algn="l"/>
              </a:tabLst>
            </a:pPr>
            <a:endParaRPr lang="en-US" sz="800" dirty="0"/>
          </a:p>
        </p:txBody>
      </p:sp>
      <p:sp>
        <p:nvSpPr>
          <p:cNvPr id="111" name="TextBox 110">
            <a:extLst>
              <a:ext uri="{FF2B5EF4-FFF2-40B4-BE49-F238E27FC236}">
                <a16:creationId xmlns:a16="http://schemas.microsoft.com/office/drawing/2014/main" id="{5EFB0ECC-F396-4975-8726-CE76B84973F0}"/>
              </a:ext>
            </a:extLst>
          </p:cNvPr>
          <p:cNvSpPr txBox="1"/>
          <p:nvPr/>
        </p:nvSpPr>
        <p:spPr>
          <a:xfrm>
            <a:off x="495234" y="2683483"/>
            <a:ext cx="1396357" cy="2616101"/>
          </a:xfrm>
          <a:prstGeom prst="rect">
            <a:avLst/>
          </a:prstGeom>
          <a:noFill/>
        </p:spPr>
        <p:txBody>
          <a:bodyPr wrap="square" lIns="0" tIns="0" rIns="0" bIns="0" rtlCol="0">
            <a:spAutoFit/>
          </a:bodyPr>
          <a:lstStyle/>
          <a:p>
            <a:pPr>
              <a:buSzPct val="100000"/>
            </a:pPr>
            <a:r>
              <a:rPr lang="en-US" sz="1000" b="1" dirty="0"/>
              <a:t>Michelle Freed, PhD</a:t>
            </a:r>
          </a:p>
          <a:p>
            <a:pPr>
              <a:buSzPct val="100000"/>
            </a:pPr>
            <a:r>
              <a:rPr lang="en-US" sz="1000" dirty="0"/>
              <a:t>Director</a:t>
            </a:r>
          </a:p>
          <a:p>
            <a:pPr>
              <a:buSzPct val="100000"/>
            </a:pPr>
            <a:endParaRPr lang="en-US" sz="1000" b="1" dirty="0"/>
          </a:p>
          <a:p>
            <a:pPr>
              <a:buSzPct val="100000"/>
            </a:pPr>
            <a:r>
              <a:rPr lang="en-US" sz="1000" b="1" dirty="0"/>
              <a:t>Lei Zhang, PhD</a:t>
            </a:r>
          </a:p>
          <a:p>
            <a:pPr>
              <a:buSzPct val="100000"/>
            </a:pPr>
            <a:r>
              <a:rPr lang="en-US" sz="1000" dirty="0"/>
              <a:t>Director</a:t>
            </a:r>
          </a:p>
          <a:p>
            <a:pPr>
              <a:buSzPct val="100000"/>
            </a:pPr>
            <a:endParaRPr lang="en-US" sz="1000" b="1" dirty="0"/>
          </a:p>
          <a:p>
            <a:pPr>
              <a:buSzPct val="100000"/>
            </a:pPr>
            <a:r>
              <a:rPr lang="en-US" sz="1000" b="1" dirty="0"/>
              <a:t>Ritika Puri</a:t>
            </a:r>
          </a:p>
          <a:p>
            <a:pPr>
              <a:buSzPct val="100000"/>
            </a:pPr>
            <a:r>
              <a:rPr lang="en-US" sz="1000" dirty="0"/>
              <a:t>Director</a:t>
            </a:r>
          </a:p>
          <a:p>
            <a:pPr>
              <a:buSzPct val="100000"/>
            </a:pPr>
            <a:endParaRPr lang="en-US" sz="1000" b="1" dirty="0"/>
          </a:p>
          <a:p>
            <a:pPr>
              <a:buSzPct val="100000"/>
            </a:pPr>
            <a:r>
              <a:rPr lang="en-US" sz="1000" b="1" dirty="0"/>
              <a:t>Eric </a:t>
            </a:r>
            <a:r>
              <a:rPr lang="en-US" sz="1000" b="1" dirty="0" err="1"/>
              <a:t>Neis</a:t>
            </a:r>
            <a:r>
              <a:rPr lang="en-US" sz="1000" b="1" dirty="0"/>
              <a:t>, PhD</a:t>
            </a:r>
          </a:p>
          <a:p>
            <a:pPr>
              <a:buSzPct val="100000"/>
            </a:pPr>
            <a:r>
              <a:rPr lang="en-US" sz="1000" dirty="0"/>
              <a:t>Vice President</a:t>
            </a:r>
          </a:p>
          <a:p>
            <a:pPr>
              <a:buSzPct val="100000"/>
            </a:pPr>
            <a:endParaRPr lang="en-US" sz="1000" b="1" dirty="0"/>
          </a:p>
          <a:p>
            <a:pPr>
              <a:buSzPct val="100000"/>
            </a:pPr>
            <a:r>
              <a:rPr lang="en-US" sz="1000" b="1" dirty="0"/>
              <a:t>Lin Zeng</a:t>
            </a:r>
          </a:p>
          <a:p>
            <a:pPr>
              <a:buSzPct val="100000"/>
            </a:pPr>
            <a:r>
              <a:rPr lang="en-US" sz="1000" dirty="0"/>
              <a:t>Associate</a:t>
            </a:r>
          </a:p>
          <a:p>
            <a:pPr>
              <a:buSzPct val="100000"/>
            </a:pPr>
            <a:endParaRPr lang="en-US" sz="1000" b="1" dirty="0"/>
          </a:p>
          <a:p>
            <a:pPr>
              <a:buSzPct val="100000"/>
            </a:pPr>
            <a:r>
              <a:rPr lang="en-US" sz="1000" b="1" dirty="0"/>
              <a:t>Xia Wang</a:t>
            </a:r>
          </a:p>
          <a:p>
            <a:pPr>
              <a:buSzPct val="100000"/>
            </a:pPr>
            <a:r>
              <a:rPr lang="en-US" sz="1000" dirty="0"/>
              <a:t>Analyst</a:t>
            </a:r>
          </a:p>
        </p:txBody>
      </p:sp>
      <p:sp>
        <p:nvSpPr>
          <p:cNvPr id="112" name="TextBox 111">
            <a:extLst>
              <a:ext uri="{FF2B5EF4-FFF2-40B4-BE49-F238E27FC236}">
                <a16:creationId xmlns:a16="http://schemas.microsoft.com/office/drawing/2014/main" id="{CF6941DA-4A54-4AF2-9E7D-F462BC8F8389}"/>
              </a:ext>
            </a:extLst>
          </p:cNvPr>
          <p:cNvSpPr txBox="1"/>
          <p:nvPr/>
        </p:nvSpPr>
        <p:spPr>
          <a:xfrm>
            <a:off x="2167434" y="2683483"/>
            <a:ext cx="2140021" cy="1538883"/>
          </a:xfrm>
          <a:prstGeom prst="rect">
            <a:avLst/>
          </a:prstGeom>
          <a:noFill/>
        </p:spPr>
        <p:txBody>
          <a:bodyPr wrap="square" lIns="0" tIns="0" rIns="0" bIns="0" rtlCol="0">
            <a:spAutoFit/>
          </a:bodyPr>
          <a:lstStyle/>
          <a:p>
            <a:pPr>
              <a:buClr>
                <a:srgbClr val="4F4E50"/>
              </a:buClr>
              <a:buSzPct val="100000"/>
            </a:pPr>
            <a:r>
              <a:rPr lang="en-US" sz="1000" b="1" dirty="0"/>
              <a:t>Ilyas Chabane</a:t>
            </a:r>
          </a:p>
          <a:p>
            <a:pPr>
              <a:buClr>
                <a:srgbClr val="4F4E50"/>
              </a:buClr>
              <a:buSzPct val="100000"/>
            </a:pPr>
            <a:r>
              <a:rPr lang="en-US" sz="1000" dirty="0"/>
              <a:t>Director</a:t>
            </a:r>
          </a:p>
          <a:p>
            <a:pPr>
              <a:buClr>
                <a:srgbClr val="4F4E50"/>
              </a:buClr>
              <a:buSzPct val="100000"/>
            </a:pPr>
            <a:r>
              <a:rPr lang="en-US" sz="1000" b="1" dirty="0"/>
              <a:t>Kaly Fong, CFA</a:t>
            </a:r>
          </a:p>
          <a:p>
            <a:pPr>
              <a:buClr>
                <a:srgbClr val="4F4E50"/>
              </a:buClr>
              <a:buSzPct val="100000"/>
            </a:pPr>
            <a:r>
              <a:rPr lang="en-US" sz="1000" dirty="0"/>
              <a:t>Vice President</a:t>
            </a:r>
          </a:p>
          <a:p>
            <a:pPr>
              <a:buClr>
                <a:srgbClr val="4F4E50"/>
              </a:buClr>
              <a:buSzPct val="100000"/>
            </a:pPr>
            <a:r>
              <a:rPr lang="en-US" sz="1000" b="1" dirty="0"/>
              <a:t>Brian Lee</a:t>
            </a:r>
          </a:p>
          <a:p>
            <a:pPr>
              <a:buClr>
                <a:srgbClr val="4F4E50"/>
              </a:buClr>
              <a:buSzPct val="100000"/>
            </a:pPr>
            <a:r>
              <a:rPr lang="en-US" sz="1000" dirty="0"/>
              <a:t>Associate</a:t>
            </a:r>
          </a:p>
          <a:p>
            <a:pPr>
              <a:buClr>
                <a:srgbClr val="4F4E50"/>
              </a:buClr>
              <a:buSzPct val="100000"/>
            </a:pPr>
            <a:r>
              <a:rPr lang="en-US" sz="1000" b="1" dirty="0" err="1"/>
              <a:t>Pujitha</a:t>
            </a:r>
            <a:r>
              <a:rPr lang="en-US" sz="1000" b="1" dirty="0"/>
              <a:t> </a:t>
            </a:r>
            <a:r>
              <a:rPr lang="en-US" sz="1000" b="1" dirty="0" err="1"/>
              <a:t>Pinninti</a:t>
            </a:r>
            <a:r>
              <a:rPr lang="en-US" sz="1000" b="1" dirty="0"/>
              <a:t>   </a:t>
            </a:r>
            <a:r>
              <a:rPr lang="en-US" sz="1000" b="1" dirty="0" err="1"/>
              <a:t>Guthi</a:t>
            </a:r>
            <a:r>
              <a:rPr lang="en-US" sz="1000" b="1" dirty="0"/>
              <a:t> </a:t>
            </a:r>
            <a:r>
              <a:rPr lang="en-US" sz="1000" b="1" dirty="0" err="1"/>
              <a:t>Yaswanth</a:t>
            </a:r>
            <a:endParaRPr lang="en-US" sz="1000" b="1" dirty="0"/>
          </a:p>
          <a:p>
            <a:pPr>
              <a:buClr>
                <a:srgbClr val="4F4E50"/>
              </a:buClr>
              <a:buSzPct val="100000"/>
            </a:pPr>
            <a:r>
              <a:rPr lang="en-US" sz="1000" dirty="0"/>
              <a:t>Analyst	      Analyst</a:t>
            </a:r>
          </a:p>
          <a:p>
            <a:pPr>
              <a:buClr>
                <a:srgbClr val="4F4E50"/>
              </a:buClr>
              <a:buSzPct val="100000"/>
            </a:pPr>
            <a:endParaRPr lang="en-US" sz="1000" dirty="0"/>
          </a:p>
          <a:p>
            <a:pPr>
              <a:buClr>
                <a:srgbClr val="4F4E50"/>
              </a:buClr>
              <a:buSzPct val="100000"/>
            </a:pPr>
            <a:endParaRPr lang="en-US" sz="1000" b="1" dirty="0"/>
          </a:p>
        </p:txBody>
      </p:sp>
      <p:sp>
        <p:nvSpPr>
          <p:cNvPr id="113" name="TextBox 112">
            <a:extLst>
              <a:ext uri="{FF2B5EF4-FFF2-40B4-BE49-F238E27FC236}">
                <a16:creationId xmlns:a16="http://schemas.microsoft.com/office/drawing/2014/main" id="{568ECF6C-4A9D-4D6E-9144-F62A68E931A7}"/>
              </a:ext>
            </a:extLst>
          </p:cNvPr>
          <p:cNvSpPr txBox="1"/>
          <p:nvPr/>
        </p:nvSpPr>
        <p:spPr>
          <a:xfrm>
            <a:off x="5823078" y="2710872"/>
            <a:ext cx="1463483" cy="1846659"/>
          </a:xfrm>
          <a:prstGeom prst="rect">
            <a:avLst/>
          </a:prstGeom>
          <a:noFill/>
        </p:spPr>
        <p:txBody>
          <a:bodyPr wrap="square" lIns="0" tIns="0" rIns="0" bIns="0" rtlCol="0">
            <a:spAutoFit/>
          </a:bodyPr>
          <a:lstStyle/>
          <a:p>
            <a:pPr>
              <a:buClr>
                <a:srgbClr val="4F4E50"/>
              </a:buClr>
              <a:buSzPct val="100000"/>
            </a:pPr>
            <a:r>
              <a:rPr lang="en-US" sz="1000" b="1" dirty="0"/>
              <a:t>Tushar Yadava</a:t>
            </a:r>
          </a:p>
          <a:p>
            <a:pPr>
              <a:buClr>
                <a:srgbClr val="4F4E50"/>
              </a:buClr>
              <a:buSzPct val="100000"/>
            </a:pPr>
            <a:r>
              <a:rPr lang="en-US" sz="1000" dirty="0"/>
              <a:t>Director</a:t>
            </a:r>
          </a:p>
          <a:p>
            <a:pPr>
              <a:buClr>
                <a:srgbClr val="4F4E50"/>
              </a:buClr>
              <a:buSzPct val="100000"/>
            </a:pPr>
            <a:r>
              <a:rPr lang="en-US" sz="1000" b="1" dirty="0"/>
              <a:t>Lindsey Dia</a:t>
            </a:r>
          </a:p>
          <a:p>
            <a:pPr>
              <a:buClr>
                <a:srgbClr val="4F4E50"/>
              </a:buClr>
              <a:buSzPct val="100000"/>
            </a:pPr>
            <a:r>
              <a:rPr lang="en-US" sz="1000" dirty="0"/>
              <a:t>Vice President</a:t>
            </a:r>
          </a:p>
          <a:p>
            <a:pPr>
              <a:buClr>
                <a:srgbClr val="4F4E50"/>
              </a:buClr>
              <a:buSzPct val="100000"/>
            </a:pPr>
            <a:r>
              <a:rPr lang="en-US" sz="1000" b="1" dirty="0"/>
              <a:t>Amanda Toner, CFP</a:t>
            </a:r>
          </a:p>
          <a:p>
            <a:pPr>
              <a:buClr>
                <a:srgbClr val="4F4E50"/>
              </a:buClr>
              <a:buSzPct val="100000"/>
            </a:pPr>
            <a:r>
              <a:rPr lang="en-US" sz="1000" dirty="0"/>
              <a:t>Vice President</a:t>
            </a:r>
          </a:p>
          <a:p>
            <a:pPr>
              <a:buClr>
                <a:srgbClr val="4F4E50"/>
              </a:buClr>
              <a:buSzPct val="100000"/>
            </a:pPr>
            <a:r>
              <a:rPr lang="en-US" sz="1000" b="1" dirty="0"/>
              <a:t>Jesse Sweet, CFA</a:t>
            </a:r>
          </a:p>
          <a:p>
            <a:pPr>
              <a:buClr>
                <a:srgbClr val="4F4E50"/>
              </a:buClr>
              <a:buSzPct val="100000"/>
            </a:pPr>
            <a:r>
              <a:rPr lang="en-US" sz="1000" dirty="0"/>
              <a:t>Vice President</a:t>
            </a:r>
          </a:p>
          <a:p>
            <a:pPr>
              <a:buClr>
                <a:srgbClr val="4F4E50"/>
              </a:buClr>
              <a:buSzPct val="100000"/>
            </a:pPr>
            <a:r>
              <a:rPr lang="en-US" sz="1000" b="1" dirty="0"/>
              <a:t>Brett Wager</a:t>
            </a:r>
          </a:p>
          <a:p>
            <a:pPr>
              <a:buClr>
                <a:srgbClr val="4F4E50"/>
              </a:buClr>
              <a:buSzPct val="100000"/>
            </a:pPr>
            <a:r>
              <a:rPr lang="en-US" sz="1000" dirty="0"/>
              <a:t>Associate</a:t>
            </a:r>
          </a:p>
          <a:p>
            <a:pPr>
              <a:buClr>
                <a:srgbClr val="4F4E50"/>
              </a:buClr>
              <a:buSzPct val="100000"/>
            </a:pPr>
            <a:r>
              <a:rPr lang="en-US" sz="1000" b="1" dirty="0"/>
              <a:t>Leah Miller</a:t>
            </a:r>
          </a:p>
          <a:p>
            <a:pPr>
              <a:buClr>
                <a:srgbClr val="4F4E50"/>
              </a:buClr>
              <a:buSzPct val="100000"/>
            </a:pPr>
            <a:r>
              <a:rPr lang="en-US" sz="1000" dirty="0"/>
              <a:t>Analyst</a:t>
            </a:r>
          </a:p>
        </p:txBody>
      </p:sp>
      <p:sp>
        <p:nvSpPr>
          <p:cNvPr id="114" name="TextBox 113">
            <a:extLst>
              <a:ext uri="{FF2B5EF4-FFF2-40B4-BE49-F238E27FC236}">
                <a16:creationId xmlns:a16="http://schemas.microsoft.com/office/drawing/2014/main" id="{DB306D13-BEE8-4AA6-B1D0-A8F179195AE1}"/>
              </a:ext>
            </a:extLst>
          </p:cNvPr>
          <p:cNvSpPr txBox="1"/>
          <p:nvPr/>
        </p:nvSpPr>
        <p:spPr>
          <a:xfrm>
            <a:off x="7333227" y="2579182"/>
            <a:ext cx="1475811" cy="769441"/>
          </a:xfrm>
          <a:prstGeom prst="rect">
            <a:avLst/>
          </a:prstGeom>
          <a:noFill/>
        </p:spPr>
        <p:txBody>
          <a:bodyPr wrap="square" lIns="0" tIns="0" rIns="0" bIns="0" rtlCol="0">
            <a:spAutoFit/>
          </a:bodyPr>
          <a:lstStyle/>
          <a:p>
            <a:pPr>
              <a:buClr>
                <a:srgbClr val="4F4E50"/>
              </a:buClr>
              <a:buSzPct val="100000"/>
            </a:pPr>
            <a:r>
              <a:rPr lang="en-US" sz="1000" b="1" dirty="0"/>
              <a:t>Peter Reichel</a:t>
            </a:r>
          </a:p>
          <a:p>
            <a:pPr>
              <a:buClr>
                <a:srgbClr val="4F4E50"/>
              </a:buClr>
              <a:buSzPct val="100000"/>
            </a:pPr>
            <a:r>
              <a:rPr lang="en-US" sz="1000" dirty="0"/>
              <a:t>Director</a:t>
            </a:r>
          </a:p>
          <a:p>
            <a:pPr>
              <a:buClr>
                <a:srgbClr val="4F4E50"/>
              </a:buClr>
              <a:buSzPct val="100000"/>
            </a:pPr>
            <a:r>
              <a:rPr lang="en-US" sz="1000" b="1" dirty="0"/>
              <a:t>Christopher Ellis Thomas, CFA</a:t>
            </a:r>
          </a:p>
          <a:p>
            <a:pPr>
              <a:buClr>
                <a:srgbClr val="4F4E50"/>
              </a:buClr>
              <a:buSzPct val="100000"/>
            </a:pPr>
            <a:r>
              <a:rPr lang="en-US" sz="1000" dirty="0"/>
              <a:t>Vice President</a:t>
            </a:r>
          </a:p>
        </p:txBody>
      </p:sp>
      <p:sp>
        <p:nvSpPr>
          <p:cNvPr id="115" name="TextBox 114">
            <a:extLst>
              <a:ext uri="{FF2B5EF4-FFF2-40B4-BE49-F238E27FC236}">
                <a16:creationId xmlns:a16="http://schemas.microsoft.com/office/drawing/2014/main" id="{77D61569-7E18-4A73-8775-6BC27FCC2430}"/>
              </a:ext>
            </a:extLst>
          </p:cNvPr>
          <p:cNvSpPr txBox="1"/>
          <p:nvPr/>
        </p:nvSpPr>
        <p:spPr>
          <a:xfrm>
            <a:off x="7320320" y="1894998"/>
            <a:ext cx="1344168" cy="246888"/>
          </a:xfrm>
          <a:prstGeom prst="rect">
            <a:avLst/>
          </a:prstGeom>
          <a:noFill/>
        </p:spPr>
        <p:txBody>
          <a:bodyPr wrap="square" rtlCol="0">
            <a:spAutoFit/>
          </a:bodyPr>
          <a:lstStyle/>
          <a:p>
            <a:pPr>
              <a:buClr>
                <a:srgbClr val="4F4E50"/>
              </a:buClr>
              <a:buSzPct val="110000"/>
            </a:pPr>
            <a:r>
              <a:rPr lang="en-US" sz="1000" b="1" dirty="0"/>
              <a:t>EMEA</a:t>
            </a:r>
          </a:p>
        </p:txBody>
      </p:sp>
      <p:sp>
        <p:nvSpPr>
          <p:cNvPr id="116" name="TextBox 115">
            <a:extLst>
              <a:ext uri="{FF2B5EF4-FFF2-40B4-BE49-F238E27FC236}">
                <a16:creationId xmlns:a16="http://schemas.microsoft.com/office/drawing/2014/main" id="{CDCDBD88-103B-476D-902E-27A5A3BA3CC6}"/>
              </a:ext>
            </a:extLst>
          </p:cNvPr>
          <p:cNvSpPr txBox="1"/>
          <p:nvPr/>
        </p:nvSpPr>
        <p:spPr>
          <a:xfrm>
            <a:off x="7153241" y="3282284"/>
            <a:ext cx="1563165" cy="246888"/>
          </a:xfrm>
          <a:prstGeom prst="rect">
            <a:avLst/>
          </a:prstGeom>
          <a:noFill/>
        </p:spPr>
        <p:txBody>
          <a:bodyPr wrap="square" rtlCol="0">
            <a:spAutoFit/>
          </a:bodyPr>
          <a:lstStyle/>
          <a:p>
            <a:pPr>
              <a:buClr>
                <a:srgbClr val="4F4E50"/>
              </a:buClr>
              <a:buSzPct val="110000"/>
            </a:pPr>
            <a:r>
              <a:rPr lang="en-US" sz="1000" b="1" dirty="0"/>
              <a:t>APAC</a:t>
            </a:r>
          </a:p>
        </p:txBody>
      </p:sp>
      <p:sp>
        <p:nvSpPr>
          <p:cNvPr id="117" name="TextBox 116">
            <a:extLst>
              <a:ext uri="{FF2B5EF4-FFF2-40B4-BE49-F238E27FC236}">
                <a16:creationId xmlns:a16="http://schemas.microsoft.com/office/drawing/2014/main" id="{59C41169-EBC5-4C43-8763-DFBB07677492}"/>
              </a:ext>
            </a:extLst>
          </p:cNvPr>
          <p:cNvSpPr txBox="1"/>
          <p:nvPr/>
        </p:nvSpPr>
        <p:spPr>
          <a:xfrm>
            <a:off x="7561015" y="3516357"/>
            <a:ext cx="1188634" cy="307777"/>
          </a:xfrm>
          <a:prstGeom prst="rect">
            <a:avLst/>
          </a:prstGeom>
          <a:noFill/>
        </p:spPr>
        <p:txBody>
          <a:bodyPr wrap="square" lIns="45720" tIns="0" rIns="0" bIns="0" rtlCol="0">
            <a:spAutoFit/>
          </a:bodyPr>
          <a:lstStyle/>
          <a:p>
            <a:pPr>
              <a:buClr>
                <a:srgbClr val="4F4E50"/>
              </a:buClr>
            </a:pPr>
            <a:r>
              <a:rPr lang="en-US" sz="1000" b="1" dirty="0"/>
              <a:t>Steven Moeller</a:t>
            </a:r>
          </a:p>
          <a:p>
            <a:pPr>
              <a:buClr>
                <a:srgbClr val="4F4E50"/>
              </a:buClr>
            </a:pPr>
            <a:r>
              <a:rPr lang="en-US" sz="1000" dirty="0"/>
              <a:t>Managing Director</a:t>
            </a:r>
          </a:p>
        </p:txBody>
      </p:sp>
      <p:sp>
        <p:nvSpPr>
          <p:cNvPr id="118" name="TextBox 117">
            <a:extLst>
              <a:ext uri="{FF2B5EF4-FFF2-40B4-BE49-F238E27FC236}">
                <a16:creationId xmlns:a16="http://schemas.microsoft.com/office/drawing/2014/main" id="{4456AC32-7D90-48B1-AABF-22A0D7F1762C}"/>
              </a:ext>
            </a:extLst>
          </p:cNvPr>
          <p:cNvSpPr txBox="1"/>
          <p:nvPr/>
        </p:nvSpPr>
        <p:spPr>
          <a:xfrm>
            <a:off x="7227772" y="3933264"/>
            <a:ext cx="1649160" cy="1538883"/>
          </a:xfrm>
          <a:prstGeom prst="rect">
            <a:avLst/>
          </a:prstGeom>
          <a:noFill/>
        </p:spPr>
        <p:txBody>
          <a:bodyPr wrap="square" lIns="0" tIns="0" rIns="0" bIns="0" rtlCol="0">
            <a:spAutoFit/>
          </a:bodyPr>
          <a:lstStyle/>
          <a:p>
            <a:pPr>
              <a:buClr>
                <a:srgbClr val="4F4E50"/>
              </a:buClr>
              <a:buSzPct val="100000"/>
            </a:pPr>
            <a:r>
              <a:rPr lang="en-US" sz="1000" b="1" dirty="0"/>
              <a:t>Yuichi Chiguchi</a:t>
            </a:r>
          </a:p>
          <a:p>
            <a:pPr>
              <a:buClr>
                <a:srgbClr val="4F4E50"/>
              </a:buClr>
              <a:buSzPct val="100000"/>
            </a:pPr>
            <a:r>
              <a:rPr lang="en-US" sz="1000" dirty="0"/>
              <a:t>Managing Director</a:t>
            </a:r>
          </a:p>
          <a:p>
            <a:pPr>
              <a:buClr>
                <a:srgbClr val="4F4E50"/>
              </a:buClr>
              <a:buSzPct val="100000"/>
            </a:pPr>
            <a:r>
              <a:rPr lang="en-US" sz="1000" b="1" dirty="0"/>
              <a:t>Yin </a:t>
            </a:r>
            <a:r>
              <a:rPr lang="en-US" sz="1000" b="1" dirty="0" err="1"/>
              <a:t>Hoon</a:t>
            </a:r>
            <a:r>
              <a:rPr lang="en-US" sz="1000" b="1" dirty="0"/>
              <a:t> Tan</a:t>
            </a:r>
          </a:p>
          <a:p>
            <a:pPr>
              <a:buClr>
                <a:srgbClr val="4F4E50"/>
              </a:buClr>
              <a:buSzPct val="100000"/>
            </a:pPr>
            <a:r>
              <a:rPr lang="en-US" sz="1000" dirty="0"/>
              <a:t>Director</a:t>
            </a:r>
          </a:p>
          <a:p>
            <a:pPr>
              <a:buClr>
                <a:srgbClr val="4F4E50"/>
              </a:buClr>
              <a:buSzPct val="100000"/>
            </a:pPr>
            <a:r>
              <a:rPr lang="en-US" sz="1000" b="1" dirty="0"/>
              <a:t>David Chua, PhD</a:t>
            </a:r>
          </a:p>
          <a:p>
            <a:pPr>
              <a:buClr>
                <a:srgbClr val="4F4E50"/>
              </a:buClr>
              <a:buSzPct val="100000"/>
            </a:pPr>
            <a:r>
              <a:rPr lang="en-US" sz="1000" dirty="0"/>
              <a:t>Director</a:t>
            </a:r>
          </a:p>
          <a:p>
            <a:pPr>
              <a:buClr>
                <a:srgbClr val="4F4E50"/>
              </a:buClr>
              <a:buSzPct val="100000"/>
            </a:pPr>
            <a:r>
              <a:rPr lang="en-US" sz="1000" b="1" dirty="0"/>
              <a:t>Robert Ronneberger, CFA</a:t>
            </a:r>
          </a:p>
          <a:p>
            <a:pPr>
              <a:buClr>
                <a:srgbClr val="4F4E50"/>
              </a:buClr>
              <a:buSzPct val="100000"/>
            </a:pPr>
            <a:r>
              <a:rPr lang="en-US" sz="1000" dirty="0"/>
              <a:t>Vice President</a:t>
            </a:r>
          </a:p>
          <a:p>
            <a:pPr>
              <a:buClr>
                <a:srgbClr val="4F4E50"/>
              </a:buClr>
              <a:buSzPct val="100000"/>
            </a:pPr>
            <a:r>
              <a:rPr lang="en-US" sz="1000" b="1" dirty="0"/>
              <a:t>Janice </a:t>
            </a:r>
            <a:r>
              <a:rPr lang="en-US" sz="1000" b="1" dirty="0" err="1"/>
              <a:t>Tjon</a:t>
            </a:r>
            <a:endParaRPr lang="en-US" sz="1000" b="1" dirty="0"/>
          </a:p>
          <a:p>
            <a:pPr>
              <a:buClr>
                <a:srgbClr val="4F4E50"/>
              </a:buClr>
              <a:buSzPct val="100000"/>
            </a:pPr>
            <a:r>
              <a:rPr lang="en-US" sz="1000" dirty="0"/>
              <a:t>Associate</a:t>
            </a:r>
          </a:p>
        </p:txBody>
      </p:sp>
      <p:pic>
        <p:nvPicPr>
          <p:cNvPr id="119" name="Picture 118">
            <a:extLst>
              <a:ext uri="{FF2B5EF4-FFF2-40B4-BE49-F238E27FC236}">
                <a16:creationId xmlns:a16="http://schemas.microsoft.com/office/drawing/2014/main" id="{1628FF1B-AFF2-4BD9-8840-E10381291BB7}"/>
              </a:ext>
            </a:extLst>
          </p:cNvPr>
          <p:cNvPicPr>
            <a:picLocks noChangeAspect="1"/>
          </p:cNvPicPr>
          <p:nvPr/>
        </p:nvPicPr>
        <p:blipFill>
          <a:blip r:embed="rId8" cstate="email">
            <a:grayscl/>
            <a:extLst>
              <a:ext uri="{28A0092B-C50C-407E-A947-70E740481C1C}">
                <a14:useLocalDpi xmlns:a14="http://schemas.microsoft.com/office/drawing/2010/main" val="0"/>
              </a:ext>
            </a:extLst>
          </a:blip>
          <a:stretch>
            <a:fillRect/>
          </a:stretch>
        </p:blipFill>
        <p:spPr>
          <a:xfrm>
            <a:off x="7236720" y="3510567"/>
            <a:ext cx="364576" cy="416907"/>
          </a:xfrm>
          <a:prstGeom prst="rect">
            <a:avLst/>
          </a:prstGeom>
        </p:spPr>
      </p:pic>
      <p:sp>
        <p:nvSpPr>
          <p:cNvPr id="120" name="TextBox 119">
            <a:extLst>
              <a:ext uri="{FF2B5EF4-FFF2-40B4-BE49-F238E27FC236}">
                <a16:creationId xmlns:a16="http://schemas.microsoft.com/office/drawing/2014/main" id="{033A806B-9D35-4D5A-BF03-16C4D4A2494A}"/>
              </a:ext>
            </a:extLst>
          </p:cNvPr>
          <p:cNvSpPr txBox="1"/>
          <p:nvPr/>
        </p:nvSpPr>
        <p:spPr>
          <a:xfrm>
            <a:off x="2656954" y="4172243"/>
            <a:ext cx="1186528" cy="307777"/>
          </a:xfrm>
          <a:prstGeom prst="rect">
            <a:avLst/>
          </a:prstGeom>
          <a:noFill/>
        </p:spPr>
        <p:txBody>
          <a:bodyPr wrap="square" lIns="45720" tIns="0" rIns="0" bIns="0" rtlCol="0">
            <a:spAutoFit/>
          </a:bodyPr>
          <a:lstStyle/>
          <a:p>
            <a:pPr>
              <a:buClr>
                <a:srgbClr val="4F4E50"/>
              </a:buClr>
            </a:pPr>
            <a:r>
              <a:rPr lang="en-US" sz="1000" b="1" dirty="0"/>
              <a:t>Rafael Iborra</a:t>
            </a:r>
          </a:p>
          <a:p>
            <a:pPr>
              <a:buClr>
                <a:srgbClr val="4F4E50"/>
              </a:buClr>
            </a:pPr>
            <a:r>
              <a:rPr lang="en-US" sz="1000" dirty="0"/>
              <a:t>Managing Director</a:t>
            </a:r>
          </a:p>
        </p:txBody>
      </p:sp>
      <p:pic>
        <p:nvPicPr>
          <p:cNvPr id="121" name="Picture 120">
            <a:extLst>
              <a:ext uri="{FF2B5EF4-FFF2-40B4-BE49-F238E27FC236}">
                <a16:creationId xmlns:a16="http://schemas.microsoft.com/office/drawing/2014/main" id="{07A941E0-67BC-4DD3-9854-5038FE4C0521}"/>
              </a:ext>
            </a:extLst>
          </p:cNvPr>
          <p:cNvPicPr>
            <a:picLocks noChangeAspect="1"/>
          </p:cNvPicPr>
          <p:nvPr/>
        </p:nvPicPr>
        <p:blipFill>
          <a:blip r:embed="rId9">
            <a:grayscl/>
          </a:blip>
          <a:stretch>
            <a:fillRect/>
          </a:stretch>
        </p:blipFill>
        <p:spPr>
          <a:xfrm>
            <a:off x="2204288" y="4172243"/>
            <a:ext cx="355310" cy="365760"/>
          </a:xfrm>
          <a:prstGeom prst="rect">
            <a:avLst/>
          </a:prstGeom>
        </p:spPr>
      </p:pic>
      <p:sp>
        <p:nvSpPr>
          <p:cNvPr id="122" name="TextBox 121">
            <a:extLst>
              <a:ext uri="{FF2B5EF4-FFF2-40B4-BE49-F238E27FC236}">
                <a16:creationId xmlns:a16="http://schemas.microsoft.com/office/drawing/2014/main" id="{D39B6218-AD5D-49C1-9528-008A8B2A86E4}"/>
              </a:ext>
            </a:extLst>
          </p:cNvPr>
          <p:cNvSpPr txBox="1"/>
          <p:nvPr/>
        </p:nvSpPr>
        <p:spPr>
          <a:xfrm>
            <a:off x="2065975" y="3943961"/>
            <a:ext cx="1039374" cy="246221"/>
          </a:xfrm>
          <a:prstGeom prst="rect">
            <a:avLst/>
          </a:prstGeom>
          <a:noFill/>
        </p:spPr>
        <p:txBody>
          <a:bodyPr wrap="square" rtlCol="0">
            <a:spAutoFit/>
          </a:bodyPr>
          <a:lstStyle/>
          <a:p>
            <a:pPr>
              <a:buClr>
                <a:srgbClr val="4F4E50"/>
              </a:buClr>
              <a:buSzPct val="110000"/>
            </a:pPr>
            <a:r>
              <a:rPr lang="en-US" sz="1000" b="1" dirty="0"/>
              <a:t>EMEA</a:t>
            </a:r>
          </a:p>
        </p:txBody>
      </p:sp>
      <p:sp>
        <p:nvSpPr>
          <p:cNvPr id="123" name="Rectangle 122">
            <a:extLst>
              <a:ext uri="{FF2B5EF4-FFF2-40B4-BE49-F238E27FC236}">
                <a16:creationId xmlns:a16="http://schemas.microsoft.com/office/drawing/2014/main" id="{BC0D63CB-711F-4DA7-B2A2-15C8F9361B0E}"/>
              </a:ext>
            </a:extLst>
          </p:cNvPr>
          <p:cNvSpPr/>
          <p:nvPr/>
        </p:nvSpPr>
        <p:spPr>
          <a:xfrm>
            <a:off x="2115550" y="4572497"/>
            <a:ext cx="2173665" cy="861774"/>
          </a:xfrm>
          <a:prstGeom prst="rect">
            <a:avLst/>
          </a:prstGeom>
        </p:spPr>
        <p:txBody>
          <a:bodyPr wrap="square">
            <a:spAutoFit/>
          </a:bodyPr>
          <a:lstStyle/>
          <a:p>
            <a:pPr>
              <a:buClr>
                <a:srgbClr val="4F4E50"/>
              </a:buClr>
              <a:buSzPct val="100000"/>
            </a:pPr>
            <a:r>
              <a:rPr lang="en-US" sz="1000" b="1" dirty="0"/>
              <a:t>John Wang, CFA, PhD</a:t>
            </a:r>
          </a:p>
          <a:p>
            <a:pPr>
              <a:buClr>
                <a:srgbClr val="4F4E50"/>
              </a:buClr>
              <a:buSzPct val="100000"/>
            </a:pPr>
            <a:r>
              <a:rPr lang="en-US" sz="1000" dirty="0"/>
              <a:t>Director</a:t>
            </a:r>
          </a:p>
          <a:p>
            <a:pPr>
              <a:buClr>
                <a:srgbClr val="4F4E50"/>
              </a:buClr>
              <a:buSzPct val="100000"/>
            </a:pPr>
            <a:r>
              <a:rPr lang="en-US" sz="1000" b="1" dirty="0" err="1"/>
              <a:t>Fanni</a:t>
            </a:r>
            <a:r>
              <a:rPr lang="en-US" sz="1000" b="1" dirty="0"/>
              <a:t> Vagasi</a:t>
            </a:r>
          </a:p>
          <a:p>
            <a:pPr>
              <a:buClr>
                <a:srgbClr val="4F4E50"/>
              </a:buClr>
              <a:buSzPct val="100000"/>
            </a:pPr>
            <a:r>
              <a:rPr lang="en-US" sz="1000" dirty="0"/>
              <a:t>Associate</a:t>
            </a:r>
          </a:p>
          <a:p>
            <a:pPr>
              <a:buClr>
                <a:srgbClr val="4F4E50"/>
              </a:buClr>
              <a:buSzPct val="100000"/>
            </a:pPr>
            <a:endParaRPr lang="en-US" sz="1000" dirty="0"/>
          </a:p>
        </p:txBody>
      </p:sp>
      <p:sp>
        <p:nvSpPr>
          <p:cNvPr id="124" name="TextBox 123">
            <a:extLst>
              <a:ext uri="{FF2B5EF4-FFF2-40B4-BE49-F238E27FC236}">
                <a16:creationId xmlns:a16="http://schemas.microsoft.com/office/drawing/2014/main" id="{3DEE11D5-4A49-4ECC-A87A-E55D1433EF65}"/>
              </a:ext>
            </a:extLst>
          </p:cNvPr>
          <p:cNvSpPr txBox="1"/>
          <p:nvPr/>
        </p:nvSpPr>
        <p:spPr>
          <a:xfrm>
            <a:off x="4340295" y="1852754"/>
            <a:ext cx="1344168" cy="246888"/>
          </a:xfrm>
          <a:prstGeom prst="rect">
            <a:avLst/>
          </a:prstGeom>
          <a:noFill/>
        </p:spPr>
        <p:txBody>
          <a:bodyPr wrap="square" rtlCol="0">
            <a:spAutoFit/>
          </a:bodyPr>
          <a:lstStyle/>
          <a:p>
            <a:pPr>
              <a:buClr>
                <a:srgbClr val="4F4E50"/>
              </a:buClr>
              <a:buSzPct val="110000"/>
            </a:pPr>
            <a:r>
              <a:rPr lang="en-US" sz="1000" b="1" dirty="0"/>
              <a:t>Latin America</a:t>
            </a:r>
          </a:p>
        </p:txBody>
      </p:sp>
      <p:sp>
        <p:nvSpPr>
          <p:cNvPr id="125" name="TextBox 124">
            <a:extLst>
              <a:ext uri="{FF2B5EF4-FFF2-40B4-BE49-F238E27FC236}">
                <a16:creationId xmlns:a16="http://schemas.microsoft.com/office/drawing/2014/main" id="{2A80C222-891D-4276-9437-E6D30A631D11}"/>
              </a:ext>
            </a:extLst>
          </p:cNvPr>
          <p:cNvSpPr txBox="1"/>
          <p:nvPr/>
        </p:nvSpPr>
        <p:spPr>
          <a:xfrm>
            <a:off x="4873168" y="2081037"/>
            <a:ext cx="1061939" cy="461665"/>
          </a:xfrm>
          <a:prstGeom prst="rect">
            <a:avLst/>
          </a:prstGeom>
          <a:noFill/>
        </p:spPr>
        <p:txBody>
          <a:bodyPr wrap="square" lIns="0" tIns="0" rIns="0" bIns="0" rtlCol="0">
            <a:spAutoFit/>
          </a:bodyPr>
          <a:lstStyle/>
          <a:p>
            <a:pPr>
              <a:buClr>
                <a:srgbClr val="4F4E50"/>
              </a:buClr>
              <a:buSzPct val="100000"/>
            </a:pPr>
            <a:r>
              <a:rPr lang="en-US" sz="1000" b="1" dirty="0"/>
              <a:t>Jorge del Valle Papic</a:t>
            </a:r>
          </a:p>
          <a:p>
            <a:pPr>
              <a:buClr>
                <a:srgbClr val="4F4E50"/>
              </a:buClr>
              <a:buSzPct val="100000"/>
            </a:pPr>
            <a:r>
              <a:rPr lang="en-US" sz="1000" dirty="0"/>
              <a:t>Director</a:t>
            </a:r>
          </a:p>
        </p:txBody>
      </p:sp>
      <p:pic>
        <p:nvPicPr>
          <p:cNvPr id="126" name="Picture 125">
            <a:extLst>
              <a:ext uri="{FF2B5EF4-FFF2-40B4-BE49-F238E27FC236}">
                <a16:creationId xmlns:a16="http://schemas.microsoft.com/office/drawing/2014/main" id="{A76E7E8A-B051-417F-8B3B-EAEB93424FF4}"/>
              </a:ext>
            </a:extLst>
          </p:cNvPr>
          <p:cNvPicPr>
            <a:picLocks noChangeAspect="1"/>
          </p:cNvPicPr>
          <p:nvPr/>
        </p:nvPicPr>
        <p:blipFill>
          <a:blip r:embed="rId10">
            <a:grayscl/>
          </a:blip>
          <a:stretch>
            <a:fillRect/>
          </a:stretch>
        </p:blipFill>
        <p:spPr>
          <a:xfrm>
            <a:off x="4467650" y="2081037"/>
            <a:ext cx="344571" cy="354705"/>
          </a:xfrm>
          <a:prstGeom prst="rect">
            <a:avLst/>
          </a:prstGeom>
        </p:spPr>
      </p:pic>
      <p:sp>
        <p:nvSpPr>
          <p:cNvPr id="127" name="TextBox 126">
            <a:extLst>
              <a:ext uri="{FF2B5EF4-FFF2-40B4-BE49-F238E27FC236}">
                <a16:creationId xmlns:a16="http://schemas.microsoft.com/office/drawing/2014/main" id="{21AC723D-2495-4084-8781-A026B697A7CA}"/>
              </a:ext>
            </a:extLst>
          </p:cNvPr>
          <p:cNvSpPr txBox="1"/>
          <p:nvPr/>
        </p:nvSpPr>
        <p:spPr>
          <a:xfrm>
            <a:off x="4467650" y="2683087"/>
            <a:ext cx="1332225" cy="1692771"/>
          </a:xfrm>
          <a:prstGeom prst="rect">
            <a:avLst/>
          </a:prstGeom>
          <a:noFill/>
        </p:spPr>
        <p:txBody>
          <a:bodyPr wrap="square" lIns="0" tIns="0" rIns="0" bIns="0" rtlCol="0">
            <a:spAutoFit/>
          </a:bodyPr>
          <a:lstStyle/>
          <a:p>
            <a:pPr>
              <a:buClr>
                <a:srgbClr val="4F4E50"/>
              </a:buClr>
              <a:buSzPct val="100000"/>
            </a:pPr>
            <a:r>
              <a:rPr lang="en-US" sz="1000" b="1" dirty="0" err="1"/>
              <a:t>Ángel</a:t>
            </a:r>
            <a:r>
              <a:rPr lang="en-US" sz="1000" b="1" dirty="0"/>
              <a:t> Hernández, CFA</a:t>
            </a:r>
          </a:p>
          <a:p>
            <a:pPr>
              <a:buClr>
                <a:srgbClr val="4F4E50"/>
              </a:buClr>
              <a:buSzPct val="100000"/>
            </a:pPr>
            <a:r>
              <a:rPr lang="en-US" sz="1000" dirty="0"/>
              <a:t>Director</a:t>
            </a:r>
          </a:p>
          <a:p>
            <a:pPr>
              <a:buClr>
                <a:srgbClr val="4F4E50"/>
              </a:buClr>
              <a:buSzPct val="100000"/>
            </a:pPr>
            <a:r>
              <a:rPr lang="en-US" sz="1000" b="1" dirty="0"/>
              <a:t>Azul Modak</a:t>
            </a:r>
          </a:p>
          <a:p>
            <a:pPr>
              <a:buClr>
                <a:srgbClr val="4F4E50"/>
              </a:buClr>
              <a:buSzPct val="100000"/>
            </a:pPr>
            <a:r>
              <a:rPr lang="en-US" sz="1000" dirty="0"/>
              <a:t>Vice President</a:t>
            </a:r>
          </a:p>
          <a:p>
            <a:pPr>
              <a:buClr>
                <a:srgbClr val="4F4E50"/>
              </a:buClr>
              <a:buSzPct val="100000"/>
            </a:pPr>
            <a:r>
              <a:rPr lang="en-US" sz="1000" b="1" dirty="0"/>
              <a:t>Edgar Calderon, CFA</a:t>
            </a:r>
          </a:p>
          <a:p>
            <a:pPr>
              <a:buClr>
                <a:srgbClr val="4F4E50"/>
              </a:buClr>
              <a:buSzPct val="100000"/>
            </a:pPr>
            <a:r>
              <a:rPr lang="en-US" sz="1000" dirty="0"/>
              <a:t>Associate</a:t>
            </a:r>
            <a:endParaRPr lang="en-US" sz="1000" b="1" dirty="0"/>
          </a:p>
          <a:p>
            <a:pPr>
              <a:buClr>
                <a:srgbClr val="4F4E50"/>
              </a:buClr>
              <a:buSzPct val="100000"/>
            </a:pPr>
            <a:r>
              <a:rPr lang="en-US" sz="1000" b="1" dirty="0"/>
              <a:t>Rafael León</a:t>
            </a:r>
          </a:p>
          <a:p>
            <a:pPr>
              <a:buClr>
                <a:srgbClr val="4F4E50"/>
              </a:buClr>
              <a:buSzPct val="100000"/>
            </a:pPr>
            <a:r>
              <a:rPr lang="en-US" sz="1000" dirty="0"/>
              <a:t>Associate</a:t>
            </a:r>
            <a:endParaRPr lang="en-US" sz="1000" b="1" dirty="0"/>
          </a:p>
          <a:p>
            <a:pPr>
              <a:buClr>
                <a:srgbClr val="4F4E50"/>
              </a:buClr>
              <a:buSzPct val="100000"/>
            </a:pPr>
            <a:r>
              <a:rPr lang="en-US" sz="1000" b="1" dirty="0"/>
              <a:t>Carolina Hernández</a:t>
            </a:r>
          </a:p>
          <a:p>
            <a:pPr>
              <a:buClr>
                <a:srgbClr val="4F4E50"/>
              </a:buClr>
              <a:buSzPct val="100000"/>
            </a:pPr>
            <a:r>
              <a:rPr lang="en-US" sz="1000" dirty="0"/>
              <a:t>Analyst</a:t>
            </a:r>
          </a:p>
        </p:txBody>
      </p:sp>
      <p:sp>
        <p:nvSpPr>
          <p:cNvPr id="4" name="Footer Placeholder 3">
            <a:extLst>
              <a:ext uri="{FF2B5EF4-FFF2-40B4-BE49-F238E27FC236}">
                <a16:creationId xmlns:a16="http://schemas.microsoft.com/office/drawing/2014/main" id="{E8CDC212-9AE3-4CC2-AA29-8A75DF60223A}"/>
              </a:ext>
            </a:extLst>
          </p:cNvPr>
          <p:cNvSpPr>
            <a:spLocks noGrp="1"/>
          </p:cNvSpPr>
          <p:nvPr>
            <p:ph type="ftr" sz="quarter" idx="14"/>
          </p:nvPr>
        </p:nvSpPr>
        <p:spPr>
          <a:xfrm>
            <a:off x="1501506" y="6591242"/>
            <a:ext cx="6896536" cy="222135"/>
          </a:xfrm>
          <a:prstGeom prst="rect">
            <a:avLst/>
          </a:prstGeom>
        </p:spPr>
        <p:txBody>
          <a:bodyPr anchor="ctr"/>
          <a:lstStyle>
            <a:defPPr>
              <a:defRPr lang="en-US"/>
            </a:defPPr>
            <a:lvl1pPr marL="0" algn="ctr" defTabSz="914400" rtl="0" eaLnBrk="1" latinLnBrk="0" hangingPunct="1">
              <a:defRPr sz="800" kern="1200" cap="all" baseline="0">
                <a:solidFill>
                  <a:schemeClr val="bg1"/>
                </a:solidFill>
                <a:latin typeface="BLK Fort"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Institutional Investors and Financial Intermediaries Only - Proprietary &amp; Confidential Not for Public Distribution</a:t>
            </a:r>
            <a:endParaRPr lang="en-GB" dirty="0"/>
          </a:p>
        </p:txBody>
      </p:sp>
      <p:sp>
        <p:nvSpPr>
          <p:cNvPr id="54" name="Title 1">
            <a:extLst>
              <a:ext uri="{FF2B5EF4-FFF2-40B4-BE49-F238E27FC236}">
                <a16:creationId xmlns:a16="http://schemas.microsoft.com/office/drawing/2014/main" id="{61883366-534A-4BAF-B966-30C5BEB9B20F}"/>
              </a:ext>
            </a:extLst>
          </p:cNvPr>
          <p:cNvSpPr txBox="1">
            <a:spLocks/>
          </p:cNvSpPr>
          <p:nvPr/>
        </p:nvSpPr>
        <p:spPr>
          <a:xfrm>
            <a:off x="200450" y="33008"/>
            <a:ext cx="8534400" cy="594360"/>
          </a:xfrm>
          <a:prstGeom prst="rect">
            <a:avLst/>
          </a:prstGeom>
        </p:spPr>
        <p:txBody>
          <a:bodyPr/>
          <a:lstStyle>
            <a:lvl1pPr algn="l" defTabSz="914400" rtl="0" eaLnBrk="1" latinLnBrk="0" hangingPunct="1">
              <a:spcBef>
                <a:spcPct val="0"/>
              </a:spcBef>
              <a:buNone/>
              <a:defRPr sz="2200" b="0" kern="1200">
                <a:solidFill>
                  <a:schemeClr val="accent1"/>
                </a:solidFill>
                <a:latin typeface="+mj-lt"/>
                <a:ea typeface="+mj-ea"/>
                <a:cs typeface="+mj-cs"/>
              </a:defRPr>
            </a:lvl1pPr>
          </a:lstStyle>
          <a:p>
            <a:pPr>
              <a:spcBef>
                <a:spcPts val="0"/>
              </a:spcBef>
            </a:pPr>
            <a:r>
              <a:rPr lang="en-US" dirty="0"/>
              <a:t>Expertise Global com </a:t>
            </a:r>
            <a:r>
              <a:rPr lang="en-US" dirty="0" err="1"/>
              <a:t>Especialista</a:t>
            </a:r>
            <a:r>
              <a:rPr lang="en-US" dirty="0"/>
              <a:t> local</a:t>
            </a:r>
          </a:p>
          <a:p>
            <a:pPr>
              <a:spcBef>
                <a:spcPts val="0"/>
              </a:spcBef>
            </a:pPr>
            <a:r>
              <a:rPr lang="pt-BR" sz="1800" i="1" dirty="0"/>
              <a:t>Nossa equipe</a:t>
            </a:r>
          </a:p>
          <a:p>
            <a:pPr>
              <a:spcBef>
                <a:spcPts val="0"/>
              </a:spcBef>
            </a:pPr>
            <a:endParaRPr lang="en-US" sz="600" dirty="0"/>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ADMASTER-STAMP!LATAMM0822L/S-2354017-19/34</a:t>
            </a:r>
          </a:p>
        </p:txBody>
      </p:sp>
      <p:sp>
        <p:nvSpPr>
          <p:cNvPr id="5" name="TextBox 5"/>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LATAMM0822L/S-2354017-19/34</a:t>
            </a:r>
            <a:endParaRPr lang="en-US"/>
          </a:p>
        </p:txBody>
      </p:sp>
    </p:spTree>
    <p:extLst>
      <p:ext uri="{BB962C8B-B14F-4D97-AF65-F5344CB8AC3E}">
        <p14:creationId xmlns:p14="http://schemas.microsoft.com/office/powerpoint/2010/main" val="250052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31EC3-AFDB-4063-BAA0-BABE7C412D8F}"/>
              </a:ext>
            </a:extLst>
          </p:cNvPr>
          <p:cNvSpPr/>
          <p:nvPr/>
        </p:nvSpPr>
        <p:spPr>
          <a:xfrm>
            <a:off x="833627" y="1702953"/>
            <a:ext cx="2330830" cy="432220"/>
          </a:xfrm>
          <a:prstGeom prst="rect">
            <a:avLst/>
          </a:prstGeom>
          <a:solidFill>
            <a:schemeClr val="accent3"/>
          </a:solidFill>
          <a:ln>
            <a:noFill/>
          </a:ln>
        </p:spPr>
        <p:txBody>
          <a:bodyPr wrap="none" lIns="81000" tIns="54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BLK Fort"/>
                <a:ea typeface="+mn-ea"/>
                <a:cs typeface="+mn-cs"/>
              </a:rPr>
              <a:t>Important Notes</a:t>
            </a:r>
            <a:endParaRPr kumimoji="0" lang="es-CL" sz="2100" b="1" i="0" u="none" strike="noStrike" kern="1200" cap="none" spc="0" normalizeH="0" baseline="0" noProof="0" dirty="0">
              <a:ln>
                <a:noFill/>
              </a:ln>
              <a:solidFill>
                <a:srgbClr val="FFFFFF"/>
              </a:solidFill>
              <a:effectLst/>
              <a:uLnTx/>
              <a:uFillTx/>
              <a:latin typeface="BLK Fort Extrabold"/>
              <a:ea typeface="+mn-ea"/>
              <a:cs typeface="+mn-cs"/>
            </a:endParaRPr>
          </a:p>
        </p:txBody>
      </p:sp>
      <p:sp>
        <p:nvSpPr>
          <p:cNvPr id="4" name="3 Rectángulo"/>
          <p:cNvSpPr/>
          <p:nvPr/>
        </p:nvSpPr>
        <p:spPr>
          <a:xfrm>
            <a:off x="742974" y="2358909"/>
            <a:ext cx="7135843" cy="427809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Esta página corresponde a um material de divulgação do fundo BLACKROCK FUNDO DE INVESTIMENTO EM AÇÕES BDR DE ETF – CNPJ 43.122.453/0001-01 (“Fundo”).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Acesso à página da Comissão de Valores Mobiliários na Internet: </a:t>
            </a:r>
            <a:r>
              <a:rPr kumimoji="0" lang="pt-BR" sz="680" b="0" i="0" u="none" strike="noStrike" kern="1200" cap="none" spc="0" normalizeH="0" baseline="0" noProof="0" dirty="0">
                <a:ln>
                  <a:noFill/>
                </a:ln>
                <a:solidFill>
                  <a:srgbClr val="000000"/>
                </a:solidFill>
                <a:effectLst/>
                <a:uLnTx/>
                <a:uFillTx/>
                <a:latin typeface="BLK Fort"/>
                <a:ea typeface="+mn-ea"/>
                <a:cs typeface="+mn-cs"/>
                <a:hlinkClick r:id="rId3"/>
              </a:rPr>
              <a:t>www.cvm.gov.br</a:t>
            </a:r>
            <a:endParaRPr kumimoji="0" lang="pt-BR" sz="680" b="0" i="0" u="none" strike="noStrike" kern="1200" cap="none" spc="0" normalizeH="0" baseline="0" noProof="0" dirty="0">
              <a:ln>
                <a:noFill/>
              </a:ln>
              <a:solidFill>
                <a:srgbClr val="000000"/>
              </a:solidFill>
              <a:effectLst/>
              <a:uLnTx/>
              <a:uFillTx/>
              <a:latin typeface="BLK For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ANTES DE APLICAR SEUS RECURSOS, É RECOMENDÁVEL AO INVESTIDOR A LEITURA CUIDADOSA DO REGULAMENTO DO FUNDO E DO FORMULÁRIO DE INFORMAÇÕES COMPLEMENTARES, COM ESPECIAL ATENÇÃO PARA AS SEÇÕES RELATIVAS AO OBJETIVO E À POLÍTICA DE INVESTIMENTO DE CADA FUNDO, BEM COMO FATORES DE RISCO, TAXAS, DESPESAS E ENCARGOS DE CADA FUNDO E DEMAIS INFORMAÇÕES CONTIDAS NA PÁGINA. AS APLICAÇÕES REALIZADAS EM FUNDOS DE INVESTIMENTO NÃO CONTAM COM GARANTIA (I) DA ADMINISTRADORA E DO GESTOR DO FUNDO OU DE SUAS RESPECTIVAS COLIGADAS, (II) DOS AGENTES AUTORIZADOS, (III) DE QUALQUER MECANISMO DE SEGURO; (IV) DO FUNDO GARANTIDOR DE CRÉDITOS – FGC, OU AINDA, (V) DE QUALQUER PESSOA OU ENTIDADE. A RENTABILIDADE OBTIDA NO PASSADO NÃO REPRESENTA GARANTIA DE RENTABILIDADE FUTURA. AS APLICAÇÕES REALIZADAS EM FUNDOS APRESENTAM RISCOS PARA O INVESTIDOR. NÃO HÁ GARANTIA DE COMPLETA ELIMINAÇÃO DA POSSIBILIDADE DE PERDAS PARA OS FUNDOS E, CONSEQUENTEMENTE, PARA O INVESTIDOR. A CVM E A ANBIMA NÃO GARANTEM A VERACIDADE DAS INFORMAÇÕES PRESTADAS, TAMPOUCO FAZEM JULGAMENTO SOBRE A QUALIDADE DOS FUNDOS, DE SUA ADMINISTRADORA, DO GESTOR, DOS DISTRIBUIDORES E DOS DEMAIS PRESTADORES DE SERVIÇO OU DAS COTAS A SEREM DISTRIBUÍDAS.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O INVESTIMENTO EM BDRs DE ETF ENVOLVE RISCOS, INCLUSIVE DE DESCOLAMENTO DO ÍNDICE DE REFERÊNCIA E RELACIONADOS À LIQUIDEZ DOS RECIBOS DE DEPÓSITO NO MERCADO SECUNDÁRIO. ANTES DE INVESTIR EM QUALQUER DOS BDRs DE ETF AQUI MENCIONADOS, LEIA O PROSPECTO DO FUNDO SUBJACENTE, O DESCRITIVO OPERACIONAL DO BDR DE ETF E AS INFORMAÇÕES CONSTANTES DO SITE (clique aqui para acessar), EM ESPECIAL, A SEÇÃO FATORES DE RISCO. Os BDRs de ETF são comprados e vendidos no mercado secundário pelo preço de mercado (não pelo valor patrimonial por  cota do ETF subjacente) e não são individualmente resgatadas dos ETFs subjacentes. As taxas e despesas diminuirão os retornos.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Os índices aqui mencionados são marcas registradas de seus proprietários, licenciadas à BlackRock, Inc. Ou a alguma de suas afiliadas e sublicenciadas aos ETFs subjacentes aos BDRs de ETF aqui citados (“Índices”). Os Índices são compilados e calculados por seus proprietários, sem qualquer relação com os respectivos ETFs. Os Índices são de propriedade exclusiva de seus proprietários, e estes não prestam qualquer declaração ou garantia, expressa ou tácita, aos detentores de BDRs de ETF e não serão responsáveis: (i) pela qualidade, exatidão ou pela integralidade dos Índices e/ou por seu cálculo ou por qualquer informação correlata; (ii) pela adequação ou conformidade, seja para que fim for, dos Índices ou qualquer componente ou informação neles compreendidos; e (iii) pelo desempenho ou resultado que possa ser obtido por qualquer pessoa em decorrência do uso dos Índices ou qualquer componente ou informação neles compreendidos, seja para que fim for. Nos limites permitidos pela legislação aplicável, os provedores dos Índices não serão responsabilizados (i) pelo uso e/ou referência dos Índices relacionados aos BDRs de ETF; ou (ii) por quaisquer imprecisões, omissões, equívocos ou erros dos provedores de Índices no cálculo dos Índices; ou (iii) por quaisquer imprecisões, omissões, equívocos, erros ou imperfeições de quaisquer informações fornecidas por terceiros utilizadas para o cálculo dos Índices; ou (iv) por qualquer perda, seja econômica ou de qualquer outra natureza, que possa ser direta ou indiretamente sofrida por qualquer detentor de BDRs de ETF ou qualquer outra pessoa relacionada aos BDRs de ETF em decorrência de qualquer dos itens acima mencionados, não podendo ser demandada, em juízo ou fora dele, a esse respeito. Todas as informações sobre os Índices aqui apresentadas foram obtidas junto a seus provedores. Nem os ETFs subjacentes, a Administradora, o Gestor, o Banco Depositário ou qualquer outro prestador de serviço relacionado aos BDRs de ETF ou em benefício dos BDRs de ETF tampouco quaisquer de suas Coligadas será responsável por qualquer incorreção de tais informações sobre os Índices ou, ainda, por incorreções no cálculo dos Índices.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O Fundo é supervisionado e fiscalizado pela Comissão de Valores Mobiliários – CVM (Serviço de Atendimento ao Cidadão em </a:t>
            </a:r>
            <a:r>
              <a:rPr kumimoji="0" lang="pt-BR" sz="680" b="0" i="0" u="none" strike="noStrike" kern="1200" cap="none" spc="0" normalizeH="0" baseline="0" noProof="0" dirty="0">
                <a:ln>
                  <a:noFill/>
                </a:ln>
                <a:solidFill>
                  <a:srgbClr val="000000"/>
                </a:solidFill>
                <a:effectLst/>
                <a:uLnTx/>
                <a:uFillTx/>
                <a:latin typeface="BLK Fort"/>
                <a:ea typeface="+mn-ea"/>
                <a:cs typeface="+mn-cs"/>
                <a:hlinkClick r:id="rId3"/>
              </a:rPr>
              <a:t>www.cvm.gov.br</a:t>
            </a:r>
            <a:r>
              <a:rPr kumimoji="0" lang="pt-BR" sz="680" b="0" i="0" u="none" strike="noStrike" kern="1200" cap="none" spc="0" normalizeH="0" baseline="0" noProof="0" dirty="0">
                <a:ln>
                  <a:noFill/>
                </a:ln>
                <a:solidFill>
                  <a:srgbClr val="000000"/>
                </a:solidFill>
                <a:effectLst/>
                <a:uLnTx/>
                <a:uFillTx/>
                <a:latin typeface="BLK Fort"/>
                <a:ea typeface="+mn-ea"/>
                <a:cs typeface="+mn-cs"/>
              </a:rPr>
              <a:t>). Este fundo é destinado exclusivamente a investidores qualificados. Este fundo é administrado pelo Banco BNP Paribas Brasil S.A. (“BNP Paribas”) e gerido por BlackRock Brasil Gestora de Investimentos Ltda. (“BlackRock”).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680" b="0" i="0" u="none" strike="noStrike" kern="1200" cap="none" spc="0" normalizeH="0" baseline="0" noProof="0" dirty="0">
              <a:ln>
                <a:noFill/>
              </a:ln>
              <a:solidFill>
                <a:srgbClr val="FFFFFF"/>
              </a:solidFill>
              <a:effectLst/>
              <a:uLnTx/>
              <a:uFillTx/>
              <a:latin typeface="BLK Fort"/>
              <a:ea typeface="+mn-ea"/>
              <a:cs typeface="+mn-cs"/>
            </a:endParaRPr>
          </a:p>
        </p:txBody>
      </p:sp>
      <p:pic>
        <p:nvPicPr>
          <p:cNvPr id="5" name="6 Imagen">
            <a:extLst>
              <a:ext uri="{FF2B5EF4-FFF2-40B4-BE49-F238E27FC236}">
                <a16:creationId xmlns:a16="http://schemas.microsoft.com/office/drawing/2014/main" id="{A0F9B477-56FE-4CDF-9829-5E95A4B7564D}"/>
              </a:ext>
            </a:extLst>
          </p:cNvPr>
          <p:cNvPicPr>
            <a:picLocks noChangeAspect="1"/>
          </p:cNvPicPr>
          <p:nvPr/>
        </p:nvPicPr>
        <p:blipFill rotWithShape="1">
          <a:blip r:embed="rId4">
            <a:extLst>
              <a:ext uri="{28A0092B-C50C-407E-A947-70E740481C1C}">
                <a14:useLocalDpi xmlns:a14="http://schemas.microsoft.com/office/drawing/2010/main" val="0"/>
              </a:ext>
            </a:extLst>
          </a:blip>
          <a:srcRect l="3841" t="38014" r="8579" b="34189"/>
          <a:stretch/>
        </p:blipFill>
        <p:spPr>
          <a:xfrm>
            <a:off x="833627" y="1240983"/>
            <a:ext cx="1201425" cy="214491"/>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ADMASTER-STAMP!LATAMM0822L/S-2354017-33/34</a:t>
            </a:r>
          </a:p>
        </p:txBody>
      </p:sp>
      <p:sp>
        <p:nvSpPr>
          <p:cNvPr id="3" name="TextBox 3"/>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LATAMM0822L/S-2354017-33/34</a:t>
            </a:r>
            <a:endParaRPr lang="en-US"/>
          </a:p>
        </p:txBody>
      </p:sp>
    </p:spTree>
    <p:extLst>
      <p:ext uri="{BB962C8B-B14F-4D97-AF65-F5344CB8AC3E}">
        <p14:creationId xmlns:p14="http://schemas.microsoft.com/office/powerpoint/2010/main" val="760496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31EC3-AFDB-4063-BAA0-BABE7C412D8F}"/>
              </a:ext>
            </a:extLst>
          </p:cNvPr>
          <p:cNvSpPr/>
          <p:nvPr/>
        </p:nvSpPr>
        <p:spPr>
          <a:xfrm>
            <a:off x="833627" y="1702953"/>
            <a:ext cx="3056990" cy="432220"/>
          </a:xfrm>
          <a:prstGeom prst="rect">
            <a:avLst/>
          </a:prstGeom>
          <a:solidFill>
            <a:schemeClr val="accent3"/>
          </a:solidFill>
          <a:ln>
            <a:noFill/>
          </a:ln>
        </p:spPr>
        <p:txBody>
          <a:bodyPr wrap="none" lIns="81000" tIns="54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BLK Fort"/>
                <a:ea typeface="+mn-ea"/>
                <a:cs typeface="+mn-cs"/>
              </a:rPr>
              <a:t>Important Notes cont.</a:t>
            </a:r>
            <a:endParaRPr kumimoji="0" lang="es-CL" sz="2100" b="1" i="0" u="none" strike="noStrike" kern="1200" cap="none" spc="0" normalizeH="0" baseline="0" noProof="0" dirty="0">
              <a:ln>
                <a:noFill/>
              </a:ln>
              <a:solidFill>
                <a:srgbClr val="FFFFFF"/>
              </a:solidFill>
              <a:effectLst/>
              <a:uLnTx/>
              <a:uFillTx/>
              <a:latin typeface="BLK Fort Extrabold"/>
              <a:ea typeface="+mn-ea"/>
              <a:cs typeface="+mn-cs"/>
            </a:endParaRPr>
          </a:p>
        </p:txBody>
      </p:sp>
      <p:sp>
        <p:nvSpPr>
          <p:cNvPr id="4" name="3 Rectángulo"/>
          <p:cNvSpPr/>
          <p:nvPr/>
        </p:nvSpPr>
        <p:spPr>
          <a:xfrm>
            <a:off x="742974" y="2358909"/>
            <a:ext cx="7135843" cy="39641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De acordo com o Art. 50 da Instrução CVM 555, de 17 de dezembro de 2014, a BlackRock Brasil Gestora de Investimentos Ltda. não realizará divulgação de resultados do Fundo pelo período de 06 (seis) meses contados da data da primeira emissão de cotas.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As informações apresentadas nesta página não constituem oferta de compra ou venda de quaisquer produtos ou serviços, incluindo cotas do Fundo, e tais produtos e serviços não devem ser oferecidos ou vendidos a qualquer pessoa e/ou em qualquer jurisdição na qual tal oferta é ilegal. Investir envolve risco, incluindo a possível perda de capital.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Este material possui somente informações gerais e não tem a intenção de realizar uma recomendação de investimento geral ou específica. Tais informações não levam em consideração as condições financeiras de cada um dos investidores. Desta forma, os investidores deverão realizar avaliação quanto à qualidade e adequação das informações apresentadas levando-se em consideração o seu perfil de risco, objetivos, situação financeira e necessidades específicas. A informação aqui disponibilizada não constitui assessoramento jurídico ou tributário. Investidores devem consultar seus próprios assessores jurídicos ou tributários sobre sua situação legal e/ou fiscal.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Performance passada não garante resultados futuros. A rentabilidade divulgada já é líquida das taxas de administração e dos outros custos pertinentes ao fundo. A rentabilidade divulgada não é líquida de impostos. O retorno, bem como o principal de um investimento, vai flutuar de maneira que uma quota de propriedade do investidor, quando vendida ou resgatada, pode valer mais ou menos do que o custo original. O desempenho atual pode ser menor ou maior que o desempenho aqui citado. Você pode não reaver o valor que investiu. Flutuações de preço podem ser particularmente fortes no caso de um fundo com maior volatilidade e o valor de um investimento pode cair repentina e substancialmente. Este fundo utiliza estratégias que podem resultar em significativas perdas patrimoniais para seus cotistas. Para avaliação da performance de fundos de investimento, é recomendável uma análise de, no mínimo, doze meses.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Além dos riscos normalmente relacionados a investimentos no mercado brasileiro, investimentos internacionais envolvem risco de perda do capital investido em decorrência da flutuação desfavorável de taxas de câmbio, das diferenças em princípios contábeis geralmente aceitos, e da instabilidade econômica ou política em outros países. Além do risco supracitado, investimentos em mercados emergentes também envolvem riscos elevados relacionados à maior volatilidade e ao menor volume de negociação. Títulos e valores mobiliários que geram exposição a um só país podem ser sujeitos a maior volatilidade.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Para sua proteção, ligações telefônicas podem ser gravadas. A BlackRock Inc., a BlackRock Brasil Gestora de Investimentos Ltda. e quaisquer outras afiliadas não terão responsabilidade alguma por quaisquer erros de transmissão de dados, como perdas, danos e/ou alterações de qualquer tipo, incluindo, sem limitação, quaisquer danos diretos, indiretos, lucros cessantes resultantes do uso do conteúdo desta página.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As informações apresentadas neste site não devem ser consideradas como previsão, análise ou aconselhamento de investimento, recomendação ou oferta de compra ou venda de quaisquer títulos ou valores mobiliários, ou recomendação de estratégia de investimento. As opiniões aqui expressadas podem mudar de acordo com a variação das condições de mercado. As informações e opiniões ora apresentadas são derivadas de fontes proprietárias e não proprietárias consideradas pela BlackRock como confiáveis, podem não conter todos os dados necessários, e não são garantidas quanto à exatidão e/ou precisão. O uso das informações aqui contidas é de exclusivo critério do leitor.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80" b="0" i="0" u="none" strike="noStrike" kern="1200" cap="none" spc="0" normalizeH="0" baseline="0" noProof="0" dirty="0">
                <a:ln>
                  <a:noFill/>
                </a:ln>
                <a:solidFill>
                  <a:srgbClr val="000000"/>
                </a:solidFill>
                <a:effectLst/>
                <a:uLnTx/>
                <a:uFillTx/>
                <a:latin typeface="BLK Fort"/>
                <a:ea typeface="+mn-ea"/>
                <a:cs typeface="+mn-cs"/>
              </a:rPr>
              <a:t>© 2021 BlackRock Inc. Todos os direitos reservados. BlackRock® e iShares™ são marcas registradas da BlackRock Inc. ou de suas subsidiarias nos Estados Unidos da América e/ou em outros Países. Todas as outras marcas são de propriedade de seus respectivos titulares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680" b="0" i="0" u="none" strike="noStrike" kern="1200" cap="none" spc="0" normalizeH="0" baseline="0" noProof="0" dirty="0">
                <a:ln>
                  <a:noFill/>
                </a:ln>
                <a:solidFill>
                  <a:srgbClr val="FFFFFF"/>
                </a:solidFill>
                <a:effectLst/>
                <a:uLnTx/>
                <a:uFillTx/>
                <a:latin typeface="BLK Fort"/>
                <a:ea typeface="+mn-ea"/>
                <a:cs typeface="+mn-cs"/>
              </a:rPr>
              <a:t> </a:t>
            </a:r>
          </a:p>
        </p:txBody>
      </p:sp>
      <p:pic>
        <p:nvPicPr>
          <p:cNvPr id="5" name="6 Imagen">
            <a:extLst>
              <a:ext uri="{FF2B5EF4-FFF2-40B4-BE49-F238E27FC236}">
                <a16:creationId xmlns:a16="http://schemas.microsoft.com/office/drawing/2014/main" id="{A0F9B477-56FE-4CDF-9829-5E95A4B7564D}"/>
              </a:ext>
            </a:extLst>
          </p:cNvPr>
          <p:cNvPicPr>
            <a:picLocks noChangeAspect="1"/>
          </p:cNvPicPr>
          <p:nvPr/>
        </p:nvPicPr>
        <p:blipFill rotWithShape="1">
          <a:blip r:embed="rId3">
            <a:extLst>
              <a:ext uri="{28A0092B-C50C-407E-A947-70E740481C1C}">
                <a14:useLocalDpi xmlns:a14="http://schemas.microsoft.com/office/drawing/2010/main" val="0"/>
              </a:ext>
            </a:extLst>
          </a:blip>
          <a:srcRect l="3841" t="38014" r="8579" b="34189"/>
          <a:stretch/>
        </p:blipFill>
        <p:spPr>
          <a:xfrm>
            <a:off x="833627" y="1240983"/>
            <a:ext cx="1201425" cy="214491"/>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ADMASTER-STAMP!LATAMM0822L/S-2354017-34/34</a:t>
            </a:r>
          </a:p>
        </p:txBody>
      </p:sp>
      <p:sp>
        <p:nvSpPr>
          <p:cNvPr id="3" name="TextBox 3"/>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LATAMM0822L/S-2354017-34/34</a:t>
            </a:r>
            <a:endParaRPr lang="en-US"/>
          </a:p>
        </p:txBody>
      </p:sp>
    </p:spTree>
    <p:extLst>
      <p:ext uri="{BB962C8B-B14F-4D97-AF65-F5344CB8AC3E}">
        <p14:creationId xmlns:p14="http://schemas.microsoft.com/office/powerpoint/2010/main" val="115856436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247" name="Google Shape;247;p35"/>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t-BR" sz="800" b="0" i="0" u="none" strike="noStrike" kern="0" cap="none" spc="0" normalizeH="0" baseline="0" noProof="0">
                <a:ln>
                  <a:noFill/>
                </a:ln>
                <a:solidFill>
                  <a:srgbClr val="FFFFFF"/>
                </a:solidFill>
                <a:effectLst/>
                <a:uLnTx/>
                <a:uFillTx/>
                <a:latin typeface="Arial"/>
                <a:ea typeface="Arial"/>
                <a:cs typeface="Arial"/>
                <a:sym typeface="Arial"/>
              </a:rPr>
              <a:t>APENAS PARA INVESTIDORES INSTITUCIONAIS E INTERMEDIÁRIOS FINANCEIROS - PRIVADO E CONFIDENCIAL</a:t>
            </a:r>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248" name="Google Shape;248;p35"/>
          <p:cNvSpPr/>
          <p:nvPr/>
        </p:nvSpPr>
        <p:spPr>
          <a:xfrm>
            <a:off x="304800" y="3283193"/>
            <a:ext cx="2410046" cy="79552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de pessoas planejando aposentadoria na América Latina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que investem em nossos produtos por meio de seus planos de contribuição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35"/>
          <p:cNvSpPr/>
          <p:nvPr/>
        </p:nvSpPr>
        <p:spPr>
          <a:xfrm>
            <a:off x="304800" y="2952018"/>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de 117 milhões</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0" name="Google Shape;250;p35"/>
          <p:cNvSpPr/>
          <p:nvPr/>
        </p:nvSpPr>
        <p:spPr>
          <a:xfrm>
            <a:off x="304800" y="2701905"/>
            <a:ext cx="2410046"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1" name="Google Shape;251;p35"/>
          <p:cNvSpPr/>
          <p:nvPr/>
        </p:nvSpPr>
        <p:spPr>
          <a:xfrm>
            <a:off x="3366978" y="2701905"/>
            <a:ext cx="2410046" cy="94131"/>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2" name="Google Shape;252;p35"/>
          <p:cNvSpPr/>
          <p:nvPr/>
        </p:nvSpPr>
        <p:spPr>
          <a:xfrm>
            <a:off x="6429154" y="2701905"/>
            <a:ext cx="2410046" cy="94131"/>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3" name="Google Shape;253;p35"/>
          <p:cNvSpPr/>
          <p:nvPr/>
        </p:nvSpPr>
        <p:spPr>
          <a:xfrm>
            <a:off x="3366975" y="3236425"/>
            <a:ext cx="2450100" cy="7956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clientes da América Latina adotaram ferramentas de investimento Aladdin</a:t>
            </a:r>
            <a:r>
              <a:rPr kumimoji="0" lang="pt-BR" sz="12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pt-BR" sz="1200" b="0" i="0" u="none" strike="noStrike" kern="0" cap="none" spc="0" normalizeH="0" baseline="0" noProof="0" dirty="0">
                <a:ln>
                  <a:noFill/>
                </a:ln>
                <a:solidFill>
                  <a:srgbClr val="000000"/>
                </a:solidFill>
                <a:effectLst/>
                <a:uLnTx/>
                <a:uFillTx/>
                <a:latin typeface="Arial"/>
                <a:ea typeface="Arial"/>
                <a:cs typeface="Arial"/>
                <a:sym typeface="Arial"/>
              </a:rPr>
              <a:t>em apenas 6 anos, para aumentar o valor que entregam aos seus clientes</a:t>
            </a:r>
            <a:r>
              <a:rPr kumimoji="0" lang="pt-BR" sz="1200" b="0" i="0" u="none" strike="noStrike" kern="0" cap="none" spc="0" normalizeH="0" baseline="30000" noProof="0" dirty="0">
                <a:ln>
                  <a:noFill/>
                </a:ln>
                <a:solidFill>
                  <a:srgbClr val="000000"/>
                </a:solidFill>
                <a:effectLst/>
                <a:uLnTx/>
                <a:uFillTx/>
                <a:latin typeface="Arial"/>
                <a:ea typeface="Arial"/>
                <a:cs typeface="Arial"/>
                <a:sym typeface="Arial"/>
              </a:rPr>
              <a:t>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4" name="Google Shape;254;p35"/>
          <p:cNvSpPr/>
          <p:nvPr/>
        </p:nvSpPr>
        <p:spPr>
          <a:xfrm>
            <a:off x="3366978" y="2952018"/>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14</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5" name="Google Shape;255;p35"/>
          <p:cNvSpPr/>
          <p:nvPr/>
        </p:nvSpPr>
        <p:spPr>
          <a:xfrm>
            <a:off x="6429154" y="3283193"/>
            <a:ext cx="2410046" cy="79552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já investidos em projetos de infraestrutura na Colômbia,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criando mais de 8 mil empregos e reduzindo o custo de produtos básicos</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6" name="Google Shape;256;p35"/>
          <p:cNvSpPr/>
          <p:nvPr/>
        </p:nvSpPr>
        <p:spPr>
          <a:xfrm>
            <a:off x="6429154" y="2952018"/>
            <a:ext cx="2410046" cy="25338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US$ 210 milhões</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7" name="Google Shape;257;p35"/>
          <p:cNvSpPr/>
          <p:nvPr/>
        </p:nvSpPr>
        <p:spPr>
          <a:xfrm>
            <a:off x="304913" y="4989369"/>
            <a:ext cx="2409900" cy="7956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consultores financeiros na América Latina têm parcerias com a BlackRock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para planejar o futuro de seus clientes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35"/>
          <p:cNvSpPr/>
          <p:nvPr/>
        </p:nvSpPr>
        <p:spPr>
          <a:xfrm>
            <a:off x="304913" y="4690093"/>
            <a:ext cx="2409900" cy="2535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de 8 mil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9" name="Google Shape;259;p35"/>
          <p:cNvSpPr/>
          <p:nvPr/>
        </p:nvSpPr>
        <p:spPr>
          <a:xfrm>
            <a:off x="304913" y="4472418"/>
            <a:ext cx="2409900" cy="9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0" name="Google Shape;260;p35"/>
          <p:cNvSpPr/>
          <p:nvPr/>
        </p:nvSpPr>
        <p:spPr>
          <a:xfrm>
            <a:off x="3367091" y="4472418"/>
            <a:ext cx="2409900" cy="94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1" name="Google Shape;261;p35"/>
          <p:cNvSpPr/>
          <p:nvPr/>
        </p:nvSpPr>
        <p:spPr>
          <a:xfrm>
            <a:off x="6429266" y="4472418"/>
            <a:ext cx="2409900" cy="94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2" name="Google Shape;262;p35"/>
          <p:cNvSpPr/>
          <p:nvPr/>
        </p:nvSpPr>
        <p:spPr>
          <a:xfrm>
            <a:off x="3367091" y="4989369"/>
            <a:ext cx="2409900" cy="7956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0000"/>
                </a:solidFill>
                <a:effectLst/>
                <a:uLnTx/>
                <a:uFillTx/>
                <a:latin typeface="Arial"/>
                <a:ea typeface="Arial"/>
                <a:cs typeface="Arial"/>
                <a:sym typeface="Arial"/>
              </a:rPr>
              <a:t>ETFs iShares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disponíveis para investidores da América Latina </a:t>
            </a:r>
            <a:r>
              <a:rPr kumimoji="0" lang="pt-BR" sz="1200" b="0" i="0" u="none" strike="noStrike" kern="0" cap="none" spc="0" normalizeH="0" baseline="0" noProof="0">
                <a:ln>
                  <a:noFill/>
                </a:ln>
                <a:solidFill>
                  <a:srgbClr val="000000"/>
                </a:solidFill>
                <a:effectLst/>
                <a:uLnTx/>
                <a:uFillTx/>
                <a:latin typeface="Arial"/>
                <a:cs typeface="Arial"/>
                <a:sym typeface="Arial"/>
              </a:rPr>
              <a:t>fornecendo </a:t>
            </a:r>
            <a:r>
              <a:rPr kumimoji="0" lang="pt-BR" sz="1200" b="0" i="0" u="none" strike="noStrike" kern="0" cap="none" spc="0" normalizeH="0" baseline="0" noProof="0">
                <a:ln>
                  <a:noFill/>
                </a:ln>
                <a:solidFill>
                  <a:srgbClr val="000000"/>
                </a:solidFill>
                <a:effectLst/>
                <a:uLnTx/>
                <a:uFillTx/>
                <a:latin typeface="Arial"/>
                <a:ea typeface="Arial"/>
                <a:cs typeface="Arial"/>
                <a:sym typeface="Arial"/>
              </a:rPr>
              <a:t>mais opções e acesso aos mercados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35"/>
          <p:cNvSpPr/>
          <p:nvPr/>
        </p:nvSpPr>
        <p:spPr>
          <a:xfrm>
            <a:off x="3367091" y="4658194"/>
            <a:ext cx="2409900" cy="2535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de 400</a:t>
            </a:r>
            <a:endParaRPr kumimoji="0"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264" name="Google Shape;264;p35"/>
          <p:cNvSpPr/>
          <p:nvPr/>
        </p:nvSpPr>
        <p:spPr>
          <a:xfrm>
            <a:off x="6429266" y="4989369"/>
            <a:ext cx="2409900" cy="7956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em ativos geridos em fundos de infraestrutura da América Latina,</a:t>
            </a:r>
            <a:r>
              <a:rPr kumimoji="0" lang="pt-BR" sz="1200" b="0" i="0" u="none" strike="noStrike" kern="0" cap="none" spc="0" normalizeH="0" baseline="0" noProof="0" dirty="0">
                <a:ln>
                  <a:noFill/>
                </a:ln>
                <a:solidFill>
                  <a:srgbClr val="000000"/>
                </a:solidFill>
                <a:effectLst/>
                <a:uLnTx/>
                <a:uFillTx/>
                <a:latin typeface="Arial"/>
                <a:ea typeface="Arial"/>
                <a:cs typeface="Arial"/>
                <a:sym typeface="Arial"/>
              </a:rPr>
              <a:t> contribuindo para uma economia mais resiliente que beneficia mais pessoas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5" name="Google Shape;265;p35"/>
          <p:cNvSpPr/>
          <p:nvPr/>
        </p:nvSpPr>
        <p:spPr>
          <a:xfrm>
            <a:off x="6429266" y="4658194"/>
            <a:ext cx="2409900" cy="2535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1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de US$ 692 milhões</a:t>
            </a:r>
            <a:endParaRPr kumimoji="0" sz="2100" b="1" i="0" u="none" strike="noStrike" kern="0" cap="none" spc="0" normalizeH="0" baseline="0" noProof="0" dirty="0">
              <a:ln>
                <a:noFill/>
              </a:ln>
              <a:solidFill>
                <a:srgbClr val="000000"/>
              </a:solidFill>
              <a:effectLst/>
              <a:uLnTx/>
              <a:uFillTx/>
              <a:latin typeface="Arial"/>
              <a:cs typeface="Arial"/>
              <a:sym typeface="Arial"/>
            </a:endParaRPr>
          </a:p>
        </p:txBody>
      </p:sp>
      <p:sp>
        <p:nvSpPr>
          <p:cNvPr id="266" name="Google Shape;266;p35"/>
          <p:cNvSpPr/>
          <p:nvPr/>
        </p:nvSpPr>
        <p:spPr>
          <a:xfrm>
            <a:off x="304587" y="1726522"/>
            <a:ext cx="2373000" cy="74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18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Ajudamos a construir carteiras para toda</a:t>
            </a:r>
            <a:endParaRPr kumimoji="0" sz="1800" b="0" i="0" u="none" strike="noStrike" kern="0" cap="none" spc="0" normalizeH="0" baseline="0" noProof="0">
              <a:ln>
                <a:noFill/>
              </a:ln>
              <a:solidFill>
                <a:srgbClr val="000000"/>
              </a:solidFill>
              <a:effectLst/>
              <a:uLnTx/>
              <a:uFillTx/>
              <a:latin typeface="Kaushan Script"/>
              <a:ea typeface="Kaushan Script"/>
              <a:cs typeface="Kaushan Script"/>
              <a:sym typeface="Kaushan Script"/>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18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a vida.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Kaushan Script"/>
              <a:ea typeface="Kaushan Script"/>
              <a:cs typeface="Kaushan Script"/>
              <a:sym typeface="Kaushan Script"/>
            </a:endParaRPr>
          </a:p>
        </p:txBody>
      </p:sp>
      <p:sp>
        <p:nvSpPr>
          <p:cNvPr id="267" name="Google Shape;267;p35"/>
          <p:cNvSpPr/>
          <p:nvPr/>
        </p:nvSpPr>
        <p:spPr>
          <a:xfrm>
            <a:off x="3273016" y="1740235"/>
            <a:ext cx="2673000" cy="716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18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Aumentamos a disponibilidade de investimentos de qualidade.</a:t>
            </a:r>
            <a:endParaRPr kumimoji="0" sz="1800" b="0" i="0" u="none" strike="noStrike" kern="0" cap="none" spc="0" normalizeH="0" baseline="0" noProof="0">
              <a:ln>
                <a:noFill/>
              </a:ln>
              <a:solidFill>
                <a:srgbClr val="000000"/>
              </a:solidFill>
              <a:effectLst/>
              <a:uLnTx/>
              <a:uFillTx/>
              <a:latin typeface="Kaushan Script"/>
              <a:ea typeface="Kaushan Script"/>
              <a:cs typeface="Kaushan Script"/>
              <a:sym typeface="Kaushan Script"/>
            </a:endParaRPr>
          </a:p>
        </p:txBody>
      </p:sp>
      <p:sp>
        <p:nvSpPr>
          <p:cNvPr id="268" name="Google Shape;268;p35"/>
          <p:cNvSpPr/>
          <p:nvPr/>
        </p:nvSpPr>
        <p:spPr>
          <a:xfrm>
            <a:off x="6431918" y="1615101"/>
            <a:ext cx="2404500" cy="716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18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Investimos nas comunidades de nossos clientes para um futuro melhor.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35"/>
          <p:cNvSpPr txBox="1"/>
          <p:nvPr/>
        </p:nvSpPr>
        <p:spPr>
          <a:xfrm>
            <a:off x="304800" y="391500"/>
            <a:ext cx="8646900" cy="853500"/>
          </a:xfrm>
          <a:prstGeom prst="rect">
            <a:avLst/>
          </a:prstGeom>
          <a:noFill/>
          <a:ln>
            <a:noFill/>
          </a:ln>
        </p:spPr>
        <p:txBody>
          <a:bodyPr spcFirstLastPara="1" wrap="square" lIns="0" tIns="251975" rIns="0" bIns="2519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200"/>
              <a:buFont typeface="Kaushan Script"/>
              <a:buNone/>
              <a:tabLst/>
              <a:defRPr/>
            </a:pPr>
            <a:r>
              <a:rPr kumimoji="0" lang="pt-BR" sz="3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Quem atendemos e como atuamos na América Latina</a:t>
            </a:r>
            <a:endParaRPr kumimoji="0" sz="1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270" name="Google Shape;270;p35"/>
          <p:cNvSpPr txBox="1"/>
          <p:nvPr/>
        </p:nvSpPr>
        <p:spPr>
          <a:xfrm>
            <a:off x="304681" y="5786486"/>
            <a:ext cx="8529000" cy="6036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pt-BR" sz="800" b="0" i="0" u="none" strike="noStrike" kern="0" cap="none" spc="0" normalizeH="0" baseline="0" noProof="0">
                <a:ln>
                  <a:noFill/>
                </a:ln>
                <a:solidFill>
                  <a:srgbClr val="000000"/>
                </a:solidFill>
                <a:effectLst/>
                <a:uLnTx/>
                <a:uFillTx/>
                <a:latin typeface="Arial"/>
                <a:ea typeface="Arial"/>
                <a:cs typeface="Arial"/>
                <a:sym typeface="Arial"/>
              </a:rPr>
              <a:t>Fonte: BlackRock, dados de 31 de dezembro de 2020, salvo indicação contrária.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35"/>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 b="0" i="0" u="none" strike="noStrike" kern="0" cap="none" spc="0" normalizeH="0" baseline="0" noProof="0">
                <a:ln>
                  <a:noFill/>
                </a:ln>
                <a:solidFill>
                  <a:srgbClr val="000000"/>
                </a:solidFill>
                <a:effectLst/>
                <a:uLnTx/>
                <a:uFillTx/>
                <a:latin typeface="Arial"/>
                <a:ea typeface="Arial"/>
                <a:cs typeface="Arial"/>
                <a:sym typeface="Arial"/>
              </a:rPr>
              <a:t>ADMASTER-STAMP!MKTGSH0321L/S-1569792-3/13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35"/>
          <p:cNvSpPr txBox="1"/>
          <p:nvPr/>
        </p:nvSpPr>
        <p:spPr>
          <a:xfrm>
            <a:off x="7543800" y="6654800"/>
            <a:ext cx="3810000" cy="130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0" u="none" strike="noStrike" kern="0" cap="none" spc="0" normalizeH="0" baseline="0" noProof="0">
                <a:ln>
                  <a:noFill/>
                </a:ln>
                <a:solidFill>
                  <a:srgbClr val="7C7B7F"/>
                </a:solidFill>
                <a:effectLst/>
                <a:uLnTx/>
                <a:uFillTx/>
                <a:latin typeface="Times New Roman"/>
                <a:ea typeface="Times New Roman"/>
                <a:cs typeface="Times New Roman"/>
                <a:sym typeface="Times New Roman"/>
              </a:rPr>
              <a:t>MKTGSH0321L/S-1569792-3/13</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293286" y="207362"/>
            <a:ext cx="8839200" cy="594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2200"/>
              <a:buFont typeface="Kaushan Script"/>
              <a:buNone/>
            </a:pPr>
            <a:r>
              <a:rPr lang="pt-BR" sz="2200" b="0" i="0" strike="noStrike" cap="none">
                <a:solidFill>
                  <a:srgbClr val="000000"/>
                </a:solidFill>
                <a:latin typeface="Kaushan Script"/>
                <a:ea typeface="Kaushan Script"/>
                <a:cs typeface="Kaushan Script"/>
                <a:sym typeface="Kaushan Script"/>
              </a:rPr>
              <a:t>Temos um longo histórico de parceria </a:t>
            </a:r>
            <a:br>
              <a:rPr lang="pt-BR" sz="2200"/>
            </a:br>
            <a:r>
              <a:rPr lang="pt-BR" sz="2200" b="0" i="0" strike="noStrike" cap="none">
                <a:solidFill>
                  <a:srgbClr val="000000"/>
                </a:solidFill>
                <a:latin typeface="Kaushan Script"/>
                <a:ea typeface="Kaushan Script"/>
                <a:cs typeface="Kaushan Script"/>
                <a:sym typeface="Kaushan Script"/>
              </a:rPr>
              <a:t>com clientes em toda a América Latina</a:t>
            </a:r>
            <a:endParaRPr/>
          </a:p>
        </p:txBody>
      </p:sp>
      <p:sp>
        <p:nvSpPr>
          <p:cNvPr id="279" name="Google Shape;279;p36"/>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280" name="Google Shape;280;p36"/>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t-BR" sz="800" b="0" i="0" u="none" strike="noStrike" kern="0" cap="none" spc="0" normalizeH="0" baseline="0" noProof="0">
                <a:ln>
                  <a:noFill/>
                </a:ln>
                <a:solidFill>
                  <a:srgbClr val="FFFFFF"/>
                </a:solidFill>
                <a:effectLst/>
                <a:uLnTx/>
                <a:uFillTx/>
                <a:latin typeface="Arial"/>
                <a:ea typeface="Arial"/>
                <a:cs typeface="Arial"/>
                <a:sym typeface="Arial"/>
              </a:rPr>
              <a:t>APENAS PARA INVESTIDORES INSTITUCIONAIS E INTERMEDIÁRIOS FINANCEIROS - PRIVADO E CONFIDENCIAL</a:t>
            </a:r>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281" name="Google Shape;281;p36"/>
          <p:cNvSpPr txBox="1"/>
          <p:nvPr/>
        </p:nvSpPr>
        <p:spPr>
          <a:xfrm>
            <a:off x="206904" y="6040769"/>
            <a:ext cx="8532876" cy="470228"/>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800" b="1" i="0" u="none" strike="noStrike" kern="0" cap="none" spc="0" normalizeH="0" baseline="0" noProof="0">
                <a:ln>
                  <a:noFill/>
                </a:ln>
                <a:solidFill>
                  <a:srgbClr val="000000"/>
                </a:solidFill>
                <a:effectLst/>
                <a:uLnTx/>
                <a:uFillTx/>
                <a:latin typeface="Arial"/>
                <a:ea typeface="Arial"/>
                <a:cs typeface="Arial"/>
                <a:sym typeface="Arial"/>
              </a:rPr>
              <a:t>1</a:t>
            </a:r>
            <a:r>
              <a:rPr kumimoji="0" lang="pt-BR" sz="800" b="0" i="0" u="none" strike="noStrike" kern="0" cap="none" spc="0" normalizeH="0" baseline="0" noProof="0">
                <a:ln>
                  <a:noFill/>
                </a:ln>
                <a:solidFill>
                  <a:srgbClr val="000000"/>
                </a:solidFill>
                <a:effectLst/>
                <a:uLnTx/>
                <a:uFillTx/>
                <a:latin typeface="Arial"/>
                <a:ea typeface="Arial"/>
                <a:cs typeface="Arial"/>
                <a:sym typeface="Arial"/>
              </a:rPr>
              <a:t>  Ativos sob gestão e número de colaboradores em dezembro de 2020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82" name="Google Shape;282;p36"/>
          <p:cNvGrpSpPr/>
          <p:nvPr/>
        </p:nvGrpSpPr>
        <p:grpSpPr>
          <a:xfrm>
            <a:off x="4317412" y="1715931"/>
            <a:ext cx="4681237" cy="2799095"/>
            <a:chOff x="4228925" y="1798253"/>
            <a:chExt cx="4681237" cy="2603810"/>
          </a:xfrm>
        </p:grpSpPr>
        <p:grpSp>
          <p:nvGrpSpPr>
            <p:cNvPr id="283" name="Google Shape;283;p36"/>
            <p:cNvGrpSpPr/>
            <p:nvPr/>
          </p:nvGrpSpPr>
          <p:grpSpPr>
            <a:xfrm>
              <a:off x="4228925" y="1798253"/>
              <a:ext cx="2202173" cy="1281601"/>
              <a:chOff x="4228925" y="1798253"/>
              <a:chExt cx="2202173" cy="1281601"/>
            </a:xfrm>
          </p:grpSpPr>
          <p:sp>
            <p:nvSpPr>
              <p:cNvPr id="284" name="Google Shape;284;p36"/>
              <p:cNvSpPr/>
              <p:nvPr/>
            </p:nvSpPr>
            <p:spPr>
              <a:xfrm>
                <a:off x="4238731" y="2256894"/>
                <a:ext cx="2184507" cy="82296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a:ln>
                      <a:noFill/>
                    </a:ln>
                    <a:solidFill>
                      <a:srgbClr val="000000"/>
                    </a:solidFill>
                    <a:effectLst/>
                    <a:uLnTx/>
                    <a:uFillTx/>
                    <a:latin typeface="Arial"/>
                    <a:ea typeface="Arial"/>
                    <a:cs typeface="Arial"/>
                    <a:sym typeface="Arial"/>
                  </a:rPr>
                  <a:t>A BlackRock está empenhada em investir e atender clientes em toda a região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36"/>
              <p:cNvSpPr/>
              <p:nvPr/>
            </p:nvSpPr>
            <p:spPr>
              <a:xfrm>
                <a:off x="4246591" y="1962158"/>
                <a:ext cx="2184507" cy="23098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27 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36"/>
              <p:cNvSpPr/>
              <p:nvPr/>
            </p:nvSpPr>
            <p:spPr>
              <a:xfrm>
                <a:off x="4228925" y="1798253"/>
                <a:ext cx="2184507"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87" name="Google Shape;287;p36"/>
            <p:cNvGrpSpPr/>
            <p:nvPr/>
          </p:nvGrpSpPr>
          <p:grpSpPr>
            <a:xfrm>
              <a:off x="4228925" y="3140540"/>
              <a:ext cx="2203566" cy="1261523"/>
              <a:chOff x="4228925" y="3140540"/>
              <a:chExt cx="2203566" cy="1261523"/>
            </a:xfrm>
          </p:grpSpPr>
          <p:sp>
            <p:nvSpPr>
              <p:cNvPr id="288" name="Google Shape;288;p36"/>
              <p:cNvSpPr/>
              <p:nvPr/>
            </p:nvSpPr>
            <p:spPr>
              <a:xfrm>
                <a:off x="4247891" y="3579163"/>
                <a:ext cx="2184600" cy="822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a:ln>
                      <a:noFill/>
                    </a:ln>
                    <a:solidFill>
                      <a:srgbClr val="000000"/>
                    </a:solidFill>
                    <a:effectLst/>
                    <a:uLnTx/>
                    <a:uFillTx/>
                    <a:latin typeface="Arial"/>
                    <a:ea typeface="Arial"/>
                    <a:cs typeface="Arial"/>
                    <a:sym typeface="Arial"/>
                  </a:rPr>
                  <a:t>Com presença local na Cidade do México, Bogotá, Lima, Santiago e São Paulo e escritórios centrais em Nova York e Miami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9" name="Google Shape;289;p36"/>
              <p:cNvSpPr/>
              <p:nvPr/>
            </p:nvSpPr>
            <p:spPr>
              <a:xfrm>
                <a:off x="4246541" y="3286536"/>
                <a:ext cx="2184600" cy="231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8 escritórios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36"/>
              <p:cNvSpPr/>
              <p:nvPr/>
            </p:nvSpPr>
            <p:spPr>
              <a:xfrm>
                <a:off x="4228925" y="3140540"/>
                <a:ext cx="2184507"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91" name="Google Shape;291;p36"/>
            <p:cNvGrpSpPr/>
            <p:nvPr/>
          </p:nvGrpSpPr>
          <p:grpSpPr>
            <a:xfrm>
              <a:off x="6707989" y="1798253"/>
              <a:ext cx="2202173" cy="1314511"/>
              <a:chOff x="6707989" y="1798253"/>
              <a:chExt cx="2202173" cy="1314511"/>
            </a:xfrm>
          </p:grpSpPr>
          <p:sp>
            <p:nvSpPr>
              <p:cNvPr id="292" name="Google Shape;292;p36"/>
              <p:cNvSpPr/>
              <p:nvPr/>
            </p:nvSpPr>
            <p:spPr>
              <a:xfrm>
                <a:off x="6707989" y="2289804"/>
                <a:ext cx="2184507" cy="82296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a:ln>
                      <a:noFill/>
                    </a:ln>
                    <a:solidFill>
                      <a:srgbClr val="000000"/>
                    </a:solidFill>
                    <a:effectLst/>
                    <a:uLnTx/>
                    <a:uFillTx/>
                    <a:latin typeface="Arial"/>
                    <a:cs typeface="Arial"/>
                    <a:sym typeface="Arial"/>
                  </a:rPr>
                  <a:t>E</a:t>
                </a:r>
                <a:r>
                  <a:rPr kumimoji="0" lang="pt-BR" sz="1100" b="0" i="0" u="none" strike="noStrike" kern="0" cap="none" spc="0" normalizeH="0" baseline="0" noProof="0">
                    <a:ln>
                      <a:noFill/>
                    </a:ln>
                    <a:solidFill>
                      <a:srgbClr val="000000"/>
                    </a:solidFill>
                    <a:effectLst/>
                    <a:uLnTx/>
                    <a:uFillTx/>
                    <a:latin typeface="Arial"/>
                    <a:ea typeface="Arial"/>
                    <a:cs typeface="Arial"/>
                    <a:sym typeface="Arial"/>
                  </a:rPr>
                  <a:t>m ativos geridos para clientes latino-americanos</a:t>
                </a:r>
                <a:r>
                  <a:rPr kumimoji="0" lang="pt-BR" sz="1000" b="0" i="0" u="none" strike="noStrike" kern="0" cap="none" spc="0" normalizeH="0" baseline="30000" noProof="0">
                    <a:ln>
                      <a:noFill/>
                    </a:ln>
                    <a:solidFill>
                      <a:srgbClr val="000000"/>
                    </a:solidFill>
                    <a:effectLst/>
                    <a:uLnTx/>
                    <a:uFillTx/>
                    <a:latin typeface="Arial"/>
                    <a:ea typeface="Arial"/>
                    <a:cs typeface="Arial"/>
                    <a:sym typeface="Arial"/>
                  </a:rPr>
                  <a:t>1</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3" name="Google Shape;293;p36"/>
              <p:cNvSpPr/>
              <p:nvPr/>
            </p:nvSpPr>
            <p:spPr>
              <a:xfrm>
                <a:off x="6725655" y="1962158"/>
                <a:ext cx="2184507" cy="23098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US$ 184 bilhões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36"/>
              <p:cNvSpPr/>
              <p:nvPr/>
            </p:nvSpPr>
            <p:spPr>
              <a:xfrm>
                <a:off x="6707989" y="1798253"/>
                <a:ext cx="2184507"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95" name="Google Shape;295;p36"/>
            <p:cNvGrpSpPr/>
            <p:nvPr/>
          </p:nvGrpSpPr>
          <p:grpSpPr>
            <a:xfrm>
              <a:off x="6707936" y="3140540"/>
              <a:ext cx="2202226" cy="1225092"/>
              <a:chOff x="6707936" y="3140540"/>
              <a:chExt cx="2202226" cy="1225092"/>
            </a:xfrm>
          </p:grpSpPr>
          <p:sp>
            <p:nvSpPr>
              <p:cNvPr id="296" name="Google Shape;296;p36"/>
              <p:cNvSpPr/>
              <p:nvPr/>
            </p:nvSpPr>
            <p:spPr>
              <a:xfrm>
                <a:off x="6707936" y="3542732"/>
                <a:ext cx="2184600" cy="822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a:ln>
                      <a:noFill/>
                    </a:ln>
                    <a:solidFill>
                      <a:srgbClr val="000000"/>
                    </a:solidFill>
                    <a:effectLst/>
                    <a:uLnTx/>
                    <a:uFillTx/>
                    <a:latin typeface="Arial"/>
                    <a:cs typeface="Arial"/>
                    <a:sym typeface="Arial"/>
                  </a:rPr>
                  <a:t>D</a:t>
                </a:r>
                <a:r>
                  <a:rPr kumimoji="0" lang="pt-BR" sz="1100" b="0" i="0" u="none" strike="noStrike" kern="0" cap="none" spc="0" normalizeH="0" baseline="0" noProof="0">
                    <a:ln>
                      <a:noFill/>
                    </a:ln>
                    <a:solidFill>
                      <a:srgbClr val="000000"/>
                    </a:solidFill>
                    <a:effectLst/>
                    <a:uLnTx/>
                    <a:uFillTx/>
                    <a:latin typeface="Arial"/>
                    <a:ea typeface="Arial"/>
                    <a:cs typeface="Arial"/>
                    <a:sym typeface="Arial"/>
                  </a:rPr>
                  <a:t>edicados a atender clientes em toda a América Latina</a:t>
                </a:r>
                <a:r>
                  <a:rPr kumimoji="0" lang="pt-BR" sz="1100" b="0" i="0" u="none" strike="noStrike" kern="0" cap="none" spc="0" normalizeH="0" baseline="30000" noProof="0">
                    <a:ln>
                      <a:noFill/>
                    </a:ln>
                    <a:solidFill>
                      <a:srgbClr val="000000"/>
                    </a:solidFill>
                    <a:effectLst/>
                    <a:uLnTx/>
                    <a:uFillTx/>
                    <a:latin typeface="Arial"/>
                    <a:ea typeface="Arial"/>
                    <a:cs typeface="Arial"/>
                    <a:sym typeface="Arial"/>
                  </a:rPr>
                  <a:t>1</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7" name="Google Shape;297;p36"/>
              <p:cNvSpPr/>
              <p:nvPr/>
            </p:nvSpPr>
            <p:spPr>
              <a:xfrm>
                <a:off x="6725655" y="3260698"/>
                <a:ext cx="2184507" cy="23098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&gt;240 colaboradores</a:t>
                </a:r>
                <a:endParaRPr kumimoji="0"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endParaRPr>
              </a:p>
            </p:txBody>
          </p:sp>
          <p:sp>
            <p:nvSpPr>
              <p:cNvPr id="298" name="Google Shape;298;p36"/>
              <p:cNvSpPr/>
              <p:nvPr/>
            </p:nvSpPr>
            <p:spPr>
              <a:xfrm>
                <a:off x="6707989" y="3140540"/>
                <a:ext cx="2184507"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299" name="Google Shape;299;p36"/>
          <p:cNvSpPr/>
          <p:nvPr/>
        </p:nvSpPr>
        <p:spPr>
          <a:xfrm>
            <a:off x="6780146" y="4918918"/>
            <a:ext cx="2184507" cy="82296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a:ln>
                  <a:noFill/>
                </a:ln>
                <a:solidFill>
                  <a:srgbClr val="000000"/>
                </a:solidFill>
                <a:effectLst/>
                <a:uLnTx/>
                <a:uFillTx/>
                <a:latin typeface="Arial"/>
                <a:cs typeface="Arial"/>
                <a:sym typeface="Arial"/>
              </a:rPr>
              <a:t>I</a:t>
            </a:r>
            <a:r>
              <a:rPr kumimoji="0" lang="pt-BR" sz="1100" b="0" i="0" u="none" strike="noStrike" kern="0" cap="none" spc="0" normalizeH="0" baseline="0" noProof="0">
                <a:ln>
                  <a:noFill/>
                </a:ln>
                <a:solidFill>
                  <a:srgbClr val="000000"/>
                </a:solidFill>
                <a:effectLst/>
                <a:uLnTx/>
                <a:uFillTx/>
                <a:latin typeface="Arial"/>
                <a:ea typeface="Arial"/>
                <a:cs typeface="Arial"/>
                <a:sym typeface="Arial"/>
              </a:rPr>
              <a:t>nvestidos na América Latina nos nossos principais mercados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36"/>
          <p:cNvSpPr/>
          <p:nvPr/>
        </p:nvSpPr>
        <p:spPr>
          <a:xfrm>
            <a:off x="6797812" y="4530761"/>
            <a:ext cx="2184507" cy="23098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US$ 102 bilhões</a:t>
            </a:r>
            <a:endParaRPr kumimoji="0"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endParaRPr>
          </a:p>
        </p:txBody>
      </p:sp>
      <p:sp>
        <p:nvSpPr>
          <p:cNvPr id="301" name="Google Shape;301;p36"/>
          <p:cNvSpPr/>
          <p:nvPr/>
        </p:nvSpPr>
        <p:spPr>
          <a:xfrm>
            <a:off x="6780146" y="4410603"/>
            <a:ext cx="2184507"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36"/>
          <p:cNvSpPr/>
          <p:nvPr/>
        </p:nvSpPr>
        <p:spPr>
          <a:xfrm>
            <a:off x="4336414" y="4929624"/>
            <a:ext cx="2184507" cy="82296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a:ln>
                  <a:noFill/>
                </a:ln>
                <a:solidFill>
                  <a:srgbClr val="000000"/>
                </a:solidFill>
                <a:effectLst/>
                <a:uLnTx/>
                <a:uFillTx/>
                <a:latin typeface="Arial"/>
                <a:cs typeface="Arial"/>
                <a:sym typeface="Arial"/>
              </a:rPr>
              <a:t>D</a:t>
            </a:r>
            <a:r>
              <a:rPr kumimoji="0" lang="pt-BR" sz="1100" b="0" i="0" u="none" strike="noStrike" kern="0" cap="none" spc="0" normalizeH="0" baseline="0" noProof="0">
                <a:ln>
                  <a:noFill/>
                </a:ln>
                <a:solidFill>
                  <a:srgbClr val="000000"/>
                </a:solidFill>
                <a:effectLst/>
                <a:uLnTx/>
                <a:uFillTx/>
                <a:latin typeface="Arial"/>
                <a:ea typeface="Arial"/>
                <a:cs typeface="Arial"/>
                <a:sym typeface="Arial"/>
              </a:rPr>
              <a:t>omiciliados na região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36"/>
          <p:cNvSpPr/>
          <p:nvPr/>
        </p:nvSpPr>
        <p:spPr>
          <a:xfrm>
            <a:off x="4327242" y="4581275"/>
            <a:ext cx="2184507" cy="23098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rPr>
              <a:t>65 produtos</a:t>
            </a:r>
            <a:endParaRPr kumimoji="0" sz="2000" b="0" i="0" u="none" strike="noStrike" kern="0" cap="none" spc="0" normalizeH="0" baseline="0" noProof="0">
              <a:ln>
                <a:noFill/>
              </a:ln>
              <a:solidFill>
                <a:srgbClr val="000000"/>
              </a:solidFill>
              <a:effectLst/>
              <a:uLnTx/>
              <a:uFillTx/>
              <a:latin typeface="Kaushan Script"/>
              <a:ea typeface="Kaushan Script"/>
              <a:cs typeface="Kaushan Script"/>
              <a:sym typeface="Kaushan Script"/>
            </a:endParaRPr>
          </a:p>
        </p:txBody>
      </p:sp>
      <p:sp>
        <p:nvSpPr>
          <p:cNvPr id="304" name="Google Shape;304;p36"/>
          <p:cNvSpPr/>
          <p:nvPr/>
        </p:nvSpPr>
        <p:spPr>
          <a:xfrm>
            <a:off x="4336414" y="4421309"/>
            <a:ext cx="2184507" cy="9413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36"/>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 b="0" i="0" u="none" strike="noStrike" kern="0" cap="none" spc="0" normalizeH="0" baseline="0" noProof="0">
                <a:ln>
                  <a:noFill/>
                </a:ln>
                <a:solidFill>
                  <a:srgbClr val="000000"/>
                </a:solidFill>
                <a:effectLst/>
                <a:uLnTx/>
                <a:uFillTx/>
                <a:latin typeface="Arial"/>
                <a:ea typeface="Arial"/>
                <a:cs typeface="Arial"/>
                <a:sym typeface="Arial"/>
              </a:rPr>
              <a:t>ADMASTER-STAMP!MKTGSH0321L/S-1569792-4/13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36"/>
          <p:cNvSpPr txBox="1"/>
          <p:nvPr/>
        </p:nvSpPr>
        <p:spPr>
          <a:xfrm>
            <a:off x="7543800" y="6654800"/>
            <a:ext cx="3810000" cy="130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0" u="none" strike="noStrike" kern="0" cap="none" spc="0" normalizeH="0" baseline="0" noProof="0">
                <a:ln>
                  <a:noFill/>
                </a:ln>
                <a:solidFill>
                  <a:srgbClr val="7C7B7F"/>
                </a:solidFill>
                <a:effectLst/>
                <a:uLnTx/>
                <a:uFillTx/>
                <a:latin typeface="Times New Roman"/>
                <a:ea typeface="Times New Roman"/>
                <a:cs typeface="Times New Roman"/>
                <a:sym typeface="Times New Roman"/>
              </a:rPr>
              <a:t>MKTGSH0321L/S-1569792-4/13</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07" name="Google Shape;307;p36"/>
          <p:cNvGrpSpPr/>
          <p:nvPr/>
        </p:nvGrpSpPr>
        <p:grpSpPr>
          <a:xfrm>
            <a:off x="275859" y="738357"/>
            <a:ext cx="3979443" cy="5471186"/>
            <a:chOff x="202479" y="746386"/>
            <a:chExt cx="4030224" cy="5398309"/>
          </a:xfrm>
        </p:grpSpPr>
        <p:sp>
          <p:nvSpPr>
            <p:cNvPr id="308" name="Google Shape;308;p36"/>
            <p:cNvSpPr/>
            <p:nvPr/>
          </p:nvSpPr>
          <p:spPr>
            <a:xfrm>
              <a:off x="2470308" y="4132196"/>
              <a:ext cx="647914" cy="537846"/>
            </a:xfrm>
            <a:custGeom>
              <a:avLst/>
              <a:gdLst/>
              <a:ahLst/>
              <a:cxnLst/>
              <a:rect l="l" t="t" r="r" b="b"/>
              <a:pathLst>
                <a:path w="168" h="156" extrusionOk="0">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09" name="Google Shape;309;p36"/>
            <p:cNvGrpSpPr/>
            <p:nvPr/>
          </p:nvGrpSpPr>
          <p:grpSpPr>
            <a:xfrm>
              <a:off x="225356" y="5551919"/>
              <a:ext cx="1894487" cy="592777"/>
              <a:chOff x="367872" y="5310101"/>
              <a:chExt cx="2489536" cy="749111"/>
            </a:xfrm>
          </p:grpSpPr>
          <p:sp>
            <p:nvSpPr>
              <p:cNvPr id="310" name="Google Shape;310;p36"/>
              <p:cNvSpPr/>
              <p:nvPr/>
            </p:nvSpPr>
            <p:spPr>
              <a:xfrm>
                <a:off x="367872" y="5344365"/>
                <a:ext cx="330055" cy="320284"/>
              </a:xfrm>
              <a:prstGeom prst="ellipse">
                <a:avLst/>
              </a:prstGeom>
              <a:noFill/>
              <a:ln w="38100" cap="flat" cmpd="sng">
                <a:solidFill>
                  <a:schemeClr val="dk2"/>
                </a:solidFill>
                <a:prstDash val="dash"/>
                <a:round/>
                <a:headEnd type="none" w="sm" len="sm"/>
                <a:tailEnd type="none" w="sm" len="sm"/>
              </a:ln>
            </p:spPr>
            <p:txBody>
              <a:bodyPr spcFirstLastPara="1" wrap="square" lIns="72000" tIns="36000" rIns="72000" bIns="36000" anchor="ctr" anchorCtr="1">
                <a:noAutofit/>
              </a:bodyPr>
              <a:lstStyle/>
              <a:p>
                <a:pPr marL="171450" marR="0" lvl="0" indent="-114300" algn="ctr" defTabSz="914400" rtl="0" eaLnBrk="1" fontAlgn="auto" latinLnBrk="0" hangingPunct="1">
                  <a:lnSpc>
                    <a:spcPct val="100000"/>
                  </a:lnSpc>
                  <a:spcBef>
                    <a:spcPts val="0"/>
                  </a:spcBef>
                  <a:spcAft>
                    <a:spcPts val="0"/>
                  </a:spcAft>
                  <a:buClr>
                    <a:srgbClr val="000000"/>
                  </a:buClr>
                  <a:buSzPts val="900"/>
                  <a:buFont typeface="Noto Sans Symbols"/>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1" name="Google Shape;311;p36"/>
              <p:cNvSpPr txBox="1"/>
              <p:nvPr/>
            </p:nvSpPr>
            <p:spPr>
              <a:xfrm>
                <a:off x="672808" y="5310101"/>
                <a:ext cx="2184600" cy="422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800" b="1" i="0" u="none" strike="noStrike" kern="0" cap="none" spc="0" normalizeH="0" baseline="0" noProof="0">
                    <a:ln>
                      <a:noFill/>
                    </a:ln>
                    <a:solidFill>
                      <a:srgbClr val="000000"/>
                    </a:solidFill>
                    <a:effectLst/>
                    <a:uLnTx/>
                    <a:uFillTx/>
                    <a:latin typeface="Arial"/>
                    <a:ea typeface="Arial"/>
                    <a:cs typeface="Arial"/>
                    <a:sym typeface="Arial"/>
                  </a:rPr>
                  <a:t>Time de infraestrutura</a:t>
                </a:r>
                <a:br>
                  <a:rPr kumimoji="0" lang="pt-BR" sz="800" b="1" i="0" u="none" strike="noStrike" kern="0" cap="none" spc="0" normalizeH="0" baseline="0" noProof="0">
                    <a:ln>
                      <a:noFill/>
                    </a:ln>
                    <a:solidFill>
                      <a:srgbClr val="000000"/>
                    </a:solidFill>
                    <a:effectLst/>
                    <a:uLnTx/>
                    <a:uFillTx/>
                    <a:latin typeface="Arial"/>
                    <a:ea typeface="Arial"/>
                    <a:cs typeface="Arial"/>
                    <a:sym typeface="Arial"/>
                  </a:rPr>
                </a:br>
                <a:r>
                  <a:rPr kumimoji="0" lang="pt-BR" sz="800" b="1" i="0" u="none" strike="noStrike" kern="0" cap="none" spc="0" normalizeH="0" baseline="0" noProof="0">
                    <a:ln>
                      <a:noFill/>
                    </a:ln>
                    <a:solidFill>
                      <a:srgbClr val="000000"/>
                    </a:solidFill>
                    <a:effectLst/>
                    <a:uLnTx/>
                    <a:uFillTx/>
                    <a:latin typeface="Arial"/>
                    <a:ea typeface="Arial"/>
                    <a:cs typeface="Arial"/>
                    <a:sym typeface="Arial"/>
                  </a:rPr>
                  <a:t>local</a:t>
                </a:r>
                <a:endParaRPr kumimoji="0" sz="800" b="1" i="0" u="none" strike="noStrike" kern="0" cap="none" spc="0" normalizeH="0" baseline="30000" noProof="0">
                  <a:ln>
                    <a:noFill/>
                  </a:ln>
                  <a:solidFill>
                    <a:srgbClr val="000000"/>
                  </a:solidFill>
                  <a:effectLst/>
                  <a:uLnTx/>
                  <a:uFillTx/>
                  <a:latin typeface="Arial"/>
                  <a:ea typeface="Arial"/>
                  <a:cs typeface="Arial"/>
                  <a:sym typeface="Arial"/>
                </a:endParaRPr>
              </a:p>
            </p:txBody>
          </p:sp>
          <p:sp>
            <p:nvSpPr>
              <p:cNvPr id="312" name="Google Shape;312;p36"/>
              <p:cNvSpPr/>
              <p:nvPr/>
            </p:nvSpPr>
            <p:spPr>
              <a:xfrm>
                <a:off x="413271" y="5770799"/>
                <a:ext cx="217872" cy="217872"/>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36"/>
              <p:cNvSpPr txBox="1"/>
              <p:nvPr/>
            </p:nvSpPr>
            <p:spPr>
              <a:xfrm>
                <a:off x="672808" y="5792812"/>
                <a:ext cx="1459200" cy="266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800" b="1" i="0" u="none" strike="noStrike" kern="0" cap="none" spc="0" normalizeH="0" baseline="0" noProof="0">
                    <a:ln>
                      <a:noFill/>
                    </a:ln>
                    <a:solidFill>
                      <a:srgbClr val="000000"/>
                    </a:solidFill>
                    <a:effectLst/>
                    <a:uLnTx/>
                    <a:uFillTx/>
                    <a:latin typeface="Arial"/>
                    <a:ea typeface="Arial"/>
                    <a:cs typeface="Arial"/>
                    <a:sym typeface="Arial"/>
                  </a:rPr>
                  <a:t>Escritório local</a:t>
                </a:r>
                <a:endParaRPr kumimoji="0" sz="800" b="1" i="0" u="none" strike="noStrike" kern="0" cap="none" spc="0" normalizeH="0" baseline="30000" noProof="0">
                  <a:ln>
                    <a:noFill/>
                  </a:ln>
                  <a:solidFill>
                    <a:srgbClr val="000000"/>
                  </a:solidFill>
                  <a:effectLst/>
                  <a:uLnTx/>
                  <a:uFillTx/>
                  <a:latin typeface="Arial"/>
                  <a:ea typeface="Arial"/>
                  <a:cs typeface="Arial"/>
                  <a:sym typeface="Arial"/>
                </a:endParaRPr>
              </a:p>
            </p:txBody>
          </p:sp>
        </p:grpSp>
        <p:grpSp>
          <p:nvGrpSpPr>
            <p:cNvPr id="314" name="Google Shape;314;p36"/>
            <p:cNvGrpSpPr/>
            <p:nvPr/>
          </p:nvGrpSpPr>
          <p:grpSpPr>
            <a:xfrm>
              <a:off x="202479" y="746386"/>
              <a:ext cx="4030224" cy="5265784"/>
              <a:chOff x="269352" y="772597"/>
              <a:chExt cx="4262778" cy="5265784"/>
            </a:xfrm>
          </p:grpSpPr>
          <p:grpSp>
            <p:nvGrpSpPr>
              <p:cNvPr id="315" name="Google Shape;315;p36"/>
              <p:cNvGrpSpPr/>
              <p:nvPr/>
            </p:nvGrpSpPr>
            <p:grpSpPr>
              <a:xfrm>
                <a:off x="269352" y="772597"/>
                <a:ext cx="3700349" cy="5265784"/>
                <a:chOff x="539596" y="1452019"/>
                <a:chExt cx="2685347" cy="4122036"/>
              </a:xfrm>
            </p:grpSpPr>
            <p:sp>
              <p:nvSpPr>
                <p:cNvPr id="316" name="Google Shape;316;p36"/>
                <p:cNvSpPr/>
                <p:nvPr/>
              </p:nvSpPr>
              <p:spPr>
                <a:xfrm>
                  <a:off x="2371600" y="4128318"/>
                  <a:ext cx="289071" cy="296740"/>
                </a:xfrm>
                <a:custGeom>
                  <a:avLst/>
                  <a:gdLst/>
                  <a:ahLst/>
                  <a:cxnLst/>
                  <a:rect l="l" t="t" r="r" b="b"/>
                  <a:pathLst>
                    <a:path w="168" h="156" extrusionOk="0">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36"/>
                <p:cNvSpPr/>
                <p:nvPr/>
              </p:nvSpPr>
              <p:spPr>
                <a:xfrm>
                  <a:off x="2194354" y="3820252"/>
                  <a:ext cx="365168" cy="448709"/>
                </a:xfrm>
                <a:custGeom>
                  <a:avLst/>
                  <a:gdLst/>
                  <a:ahLst/>
                  <a:cxnLst/>
                  <a:rect l="l" t="t" r="r" b="b"/>
                  <a:pathLst>
                    <a:path w="10141" h="10000" extrusionOk="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D9D9D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36"/>
                <p:cNvSpPr/>
                <p:nvPr/>
              </p:nvSpPr>
              <p:spPr>
                <a:xfrm>
                  <a:off x="1874970" y="3576883"/>
                  <a:ext cx="225069" cy="185692"/>
                </a:xfrm>
                <a:custGeom>
                  <a:avLst/>
                  <a:gdLst/>
                  <a:ahLst/>
                  <a:cxnLst/>
                  <a:rect l="l" t="t" r="r" b="b"/>
                  <a:pathLst>
                    <a:path w="102" h="114" extrusionOk="0">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36"/>
                <p:cNvSpPr/>
                <p:nvPr/>
              </p:nvSpPr>
              <p:spPr>
                <a:xfrm>
                  <a:off x="2120387" y="3242519"/>
                  <a:ext cx="439134" cy="478436"/>
                </a:xfrm>
                <a:custGeom>
                  <a:avLst/>
                  <a:gdLst/>
                  <a:ahLst/>
                  <a:cxnLst/>
                  <a:rect l="l" t="t" r="r" b="b"/>
                  <a:pathLst>
                    <a:path w="43" h="36" extrusionOk="0">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36"/>
                <p:cNvSpPr/>
                <p:nvPr/>
              </p:nvSpPr>
              <p:spPr>
                <a:xfrm>
                  <a:off x="1330722" y="1452019"/>
                  <a:ext cx="1514691" cy="885235"/>
                </a:xfrm>
                <a:prstGeom prst="roundRect">
                  <a:avLst>
                    <a:gd name="adj" fmla="val 16667"/>
                  </a:avLst>
                </a:prstGeom>
                <a:noFill/>
                <a:ln>
                  <a:noFill/>
                </a:ln>
              </p:spPr>
              <p:txBody>
                <a:bodyPr spcFirstLastPara="1" wrap="square" lIns="72000" tIns="36000" rIns="72000" bIns="36000" anchor="ctr" anchorCtr="1">
                  <a:noAutofit/>
                </a:bodyPr>
                <a:lstStyle/>
                <a:p>
                  <a:pPr marL="171450" marR="0" lvl="0" indent="-107950" algn="ctr" defTabSz="914400" rtl="0" eaLnBrk="1" fontAlgn="auto" latinLnBrk="0" hangingPunct="1">
                    <a:lnSpc>
                      <a:spcPct val="100000"/>
                    </a:lnSpc>
                    <a:spcBef>
                      <a:spcPts val="0"/>
                    </a:spcBef>
                    <a:spcAft>
                      <a:spcPts val="0"/>
                    </a:spcAft>
                    <a:buClr>
                      <a:srgbClr val="000000"/>
                    </a:buClr>
                    <a:buSzPts val="1000"/>
                    <a:buFont typeface="Noto Sans Symbols"/>
                    <a:buNone/>
                    <a:tabLst/>
                    <a:defRPr/>
                  </a:pPr>
                  <a:endParaRPr kumimoji="0" sz="10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36"/>
                <p:cNvSpPr/>
                <p:nvPr/>
              </p:nvSpPr>
              <p:spPr>
                <a:xfrm>
                  <a:off x="539596" y="1872629"/>
                  <a:ext cx="1773923" cy="1003959"/>
                </a:xfrm>
                <a:custGeom>
                  <a:avLst/>
                  <a:gdLst/>
                  <a:ahLst/>
                  <a:cxnLst/>
                  <a:rect l="l" t="t" r="r" b="b"/>
                  <a:pathLst>
                    <a:path w="1099" h="571" extrusionOk="0">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36"/>
                <p:cNvSpPr/>
                <p:nvPr/>
              </p:nvSpPr>
              <p:spPr>
                <a:xfrm>
                  <a:off x="1732739" y="2901281"/>
                  <a:ext cx="343727" cy="96795"/>
                </a:xfrm>
                <a:custGeom>
                  <a:avLst/>
                  <a:gdLst/>
                  <a:ahLst/>
                  <a:cxnLst/>
                  <a:rect l="l" t="t" r="r" b="b"/>
                  <a:pathLst>
                    <a:path w="35" h="10" extrusionOk="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36"/>
                <p:cNvSpPr/>
                <p:nvPr/>
              </p:nvSpPr>
              <p:spPr>
                <a:xfrm>
                  <a:off x="2076465" y="3007955"/>
                  <a:ext cx="213348" cy="59264"/>
                </a:xfrm>
                <a:custGeom>
                  <a:avLst/>
                  <a:gdLst/>
                  <a:ahLst/>
                  <a:cxnLst/>
                  <a:rect l="l" t="t" r="r" b="b"/>
                  <a:pathLst>
                    <a:path w="132" h="36" extrusionOk="0">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4" name="Google Shape;324;p36"/>
                <p:cNvSpPr/>
                <p:nvPr/>
              </p:nvSpPr>
              <p:spPr>
                <a:xfrm>
                  <a:off x="1653721" y="3152162"/>
                  <a:ext cx="138280" cy="140257"/>
                </a:xfrm>
                <a:custGeom>
                  <a:avLst/>
                  <a:gdLst/>
                  <a:ahLst/>
                  <a:cxnLst/>
                  <a:rect l="l" t="t" r="r" b="b"/>
                  <a:pathLst>
                    <a:path w="14" h="14" extrusionOk="0">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5" name="Google Shape;325;p36"/>
                <p:cNvSpPr/>
                <p:nvPr/>
              </p:nvSpPr>
              <p:spPr>
                <a:xfrm>
                  <a:off x="1703109" y="3280566"/>
                  <a:ext cx="118526" cy="86920"/>
                </a:xfrm>
                <a:custGeom>
                  <a:avLst/>
                  <a:gdLst/>
                  <a:ahLst/>
                  <a:cxnLst/>
                  <a:rect l="l" t="t" r="r" b="b"/>
                  <a:pathLst>
                    <a:path w="12" h="9" extrusionOk="0">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6" name="Google Shape;326;p36"/>
                <p:cNvSpPr/>
                <p:nvPr/>
              </p:nvSpPr>
              <p:spPr>
                <a:xfrm>
                  <a:off x="1811757" y="3329952"/>
                  <a:ext cx="175815" cy="75067"/>
                </a:xfrm>
                <a:custGeom>
                  <a:avLst/>
                  <a:gdLst/>
                  <a:ahLst/>
                  <a:cxnLst/>
                  <a:rect l="l" t="t" r="r" b="b"/>
                  <a:pathLst>
                    <a:path w="18" h="8" extrusionOk="0">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7" name="Google Shape;327;p36"/>
                <p:cNvSpPr/>
                <p:nvPr/>
              </p:nvSpPr>
              <p:spPr>
                <a:xfrm>
                  <a:off x="1928308" y="3243032"/>
                  <a:ext cx="361506" cy="397064"/>
                </a:xfrm>
                <a:custGeom>
                  <a:avLst/>
                  <a:gdLst/>
                  <a:ahLst/>
                  <a:cxnLst/>
                  <a:rect l="l" t="t" r="r" b="b"/>
                  <a:pathLst>
                    <a:path w="37" h="41" extrusionOk="0">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8" name="Google Shape;328;p36"/>
                <p:cNvSpPr/>
                <p:nvPr/>
              </p:nvSpPr>
              <p:spPr>
                <a:xfrm>
                  <a:off x="1604336" y="3124505"/>
                  <a:ext cx="187666" cy="86920"/>
                </a:xfrm>
                <a:custGeom>
                  <a:avLst/>
                  <a:gdLst/>
                  <a:ahLst/>
                  <a:cxnLst/>
                  <a:rect l="l" t="t" r="r" b="b"/>
                  <a:pathLst>
                    <a:path w="19" h="9" extrusionOk="0">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9" name="Google Shape;329;p36"/>
                <p:cNvSpPr/>
                <p:nvPr/>
              </p:nvSpPr>
              <p:spPr>
                <a:xfrm>
                  <a:off x="1505564" y="3073144"/>
                  <a:ext cx="148158" cy="122477"/>
                </a:xfrm>
                <a:custGeom>
                  <a:avLst/>
                  <a:gdLst/>
                  <a:ahLst/>
                  <a:cxnLst/>
                  <a:rect l="l" t="t" r="r" b="b"/>
                  <a:pathLst>
                    <a:path w="15" h="12" extrusionOk="0">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0" name="Google Shape;330;p36"/>
                <p:cNvSpPr/>
                <p:nvPr/>
              </p:nvSpPr>
              <p:spPr>
                <a:xfrm>
                  <a:off x="746994" y="2559529"/>
                  <a:ext cx="938335" cy="614363"/>
                </a:xfrm>
                <a:custGeom>
                  <a:avLst/>
                  <a:gdLst/>
                  <a:ahLst/>
                  <a:cxnLst/>
                  <a:rect l="l" t="t" r="r" b="b"/>
                  <a:pathLst>
                    <a:path w="576" h="379" extrusionOk="0">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1" name="Google Shape;331;p36"/>
                <p:cNvSpPr/>
                <p:nvPr/>
              </p:nvSpPr>
              <p:spPr>
                <a:xfrm>
                  <a:off x="2355004" y="3100801"/>
                  <a:ext cx="45434" cy="23706"/>
                </a:xfrm>
                <a:custGeom>
                  <a:avLst/>
                  <a:gdLst/>
                  <a:ahLst/>
                  <a:cxnLst/>
                  <a:rect l="l" t="t" r="r" b="b"/>
                  <a:pathLst>
                    <a:path w="23" h="18" extrusionOk="0">
                      <a:moveTo>
                        <a:pt x="2" y="0"/>
                      </a:moveTo>
                      <a:lnTo>
                        <a:pt x="23" y="1"/>
                      </a:lnTo>
                      <a:lnTo>
                        <a:pt x="21" y="18"/>
                      </a:lnTo>
                      <a:lnTo>
                        <a:pt x="0" y="13"/>
                      </a:lnTo>
                      <a:lnTo>
                        <a:pt x="2" y="0"/>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2" name="Google Shape;332;p36"/>
                <p:cNvSpPr/>
                <p:nvPr/>
              </p:nvSpPr>
              <p:spPr>
                <a:xfrm>
                  <a:off x="2465959" y="4476377"/>
                  <a:ext cx="241136" cy="234354"/>
                </a:xfrm>
                <a:custGeom>
                  <a:avLst/>
                  <a:gdLst/>
                  <a:ahLst/>
                  <a:cxnLst/>
                  <a:rect l="l" t="t" r="r" b="b"/>
                  <a:pathLst>
                    <a:path w="102" h="114" extrusionOk="0">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3" name="Google Shape;333;p36"/>
                <p:cNvSpPr/>
                <p:nvPr/>
              </p:nvSpPr>
              <p:spPr>
                <a:xfrm>
                  <a:off x="2085236" y="4244447"/>
                  <a:ext cx="588682" cy="1179341"/>
                </a:xfrm>
                <a:custGeom>
                  <a:avLst/>
                  <a:gdLst/>
                  <a:ahLst/>
                  <a:cxnLst/>
                  <a:rect l="l" t="t" r="r" b="b"/>
                  <a:pathLst>
                    <a:path w="10000" h="10001" extrusionOk="0">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4" name="Google Shape;334;p36"/>
                <p:cNvSpPr/>
                <p:nvPr/>
              </p:nvSpPr>
              <p:spPr>
                <a:xfrm>
                  <a:off x="2011277" y="4106301"/>
                  <a:ext cx="302242" cy="1467754"/>
                </a:xfrm>
                <a:custGeom>
                  <a:avLst/>
                  <a:gdLst/>
                  <a:ahLst/>
                  <a:cxnLst/>
                  <a:rect l="l" t="t" r="r" b="b"/>
                  <a:pathLst>
                    <a:path w="14463" h="11339" extrusionOk="0">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36"/>
                <p:cNvSpPr/>
                <p:nvPr/>
              </p:nvSpPr>
              <p:spPr>
                <a:xfrm>
                  <a:off x="2043961" y="3566014"/>
                  <a:ext cx="255326" cy="182485"/>
                </a:xfrm>
                <a:custGeom>
                  <a:avLst/>
                  <a:gdLst/>
                  <a:ahLst/>
                  <a:cxnLst/>
                  <a:rect l="l" t="t" r="r" b="b"/>
                  <a:pathLst>
                    <a:path w="10000" h="10000" extrusionOk="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6" name="Google Shape;336;p36"/>
                <p:cNvSpPr/>
                <p:nvPr/>
              </p:nvSpPr>
              <p:spPr>
                <a:xfrm>
                  <a:off x="2451800" y="3371437"/>
                  <a:ext cx="162732" cy="223225"/>
                </a:xfrm>
                <a:custGeom>
                  <a:avLst/>
                  <a:gdLst/>
                  <a:ahLst/>
                  <a:cxnLst/>
                  <a:rect l="l" t="t" r="r" b="b"/>
                  <a:pathLst>
                    <a:path w="90" h="138" extrusionOk="0">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7" name="Google Shape;337;p36"/>
                <p:cNvSpPr/>
                <p:nvPr/>
              </p:nvSpPr>
              <p:spPr>
                <a:xfrm>
                  <a:off x="2672207" y="3450455"/>
                  <a:ext cx="94821" cy="116551"/>
                </a:xfrm>
                <a:custGeom>
                  <a:avLst/>
                  <a:gdLst/>
                  <a:ahLst/>
                  <a:cxnLst/>
                  <a:rect l="l" t="t" r="r" b="b"/>
                  <a:pathLst>
                    <a:path w="60" h="72" extrusionOk="0">
                      <a:moveTo>
                        <a:pt x="6" y="42"/>
                      </a:moveTo>
                      <a:lnTo>
                        <a:pt x="6" y="66"/>
                      </a:lnTo>
                      <a:lnTo>
                        <a:pt x="12" y="72"/>
                      </a:lnTo>
                      <a:lnTo>
                        <a:pt x="36" y="60"/>
                      </a:lnTo>
                      <a:lnTo>
                        <a:pt x="60" y="24"/>
                      </a:lnTo>
                      <a:lnTo>
                        <a:pt x="18" y="0"/>
                      </a:lnTo>
                      <a:lnTo>
                        <a:pt x="6" y="0"/>
                      </a:lnTo>
                      <a:lnTo>
                        <a:pt x="0" y="18"/>
                      </a:lnTo>
                      <a:lnTo>
                        <a:pt x="6" y="42"/>
                      </a:lnTo>
                      <a:close/>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6"/>
                <p:cNvSpPr/>
                <p:nvPr/>
              </p:nvSpPr>
              <p:spPr>
                <a:xfrm>
                  <a:off x="2562144" y="3426650"/>
                  <a:ext cx="120503" cy="136305"/>
                </a:xfrm>
                <a:custGeom>
                  <a:avLst/>
                  <a:gdLst/>
                  <a:ahLst/>
                  <a:cxnLst/>
                  <a:rect l="l" t="t" r="r" b="b"/>
                  <a:pathLst>
                    <a:path w="72" h="84" extrusionOk="0">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D9D9D9"/>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36"/>
                <p:cNvSpPr/>
                <p:nvPr/>
              </p:nvSpPr>
              <p:spPr>
                <a:xfrm>
                  <a:off x="1865555" y="3634496"/>
                  <a:ext cx="394425" cy="489582"/>
                </a:xfrm>
                <a:custGeom>
                  <a:avLst/>
                  <a:gdLst/>
                  <a:ahLst/>
                  <a:cxnLst/>
                  <a:rect l="l" t="t" r="r" b="b"/>
                  <a:pathLst>
                    <a:path w="240" h="337" extrusionOk="0">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36"/>
                <p:cNvSpPr/>
                <p:nvPr/>
              </p:nvSpPr>
              <p:spPr>
                <a:xfrm>
                  <a:off x="2124622" y="3458671"/>
                  <a:ext cx="1100321" cy="1158282"/>
                </a:xfrm>
                <a:custGeom>
                  <a:avLst/>
                  <a:gdLst/>
                  <a:ahLst/>
                  <a:cxnLst/>
                  <a:rect l="l" t="t" r="r" b="b"/>
                  <a:pathLst>
                    <a:path w="10000" h="10000" extrusionOk="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FEEB99"/>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41" name="Google Shape;341;p36"/>
              <p:cNvSpPr/>
              <p:nvPr/>
            </p:nvSpPr>
            <p:spPr>
              <a:xfrm>
                <a:off x="280483" y="2924887"/>
                <a:ext cx="1175048" cy="662293"/>
              </a:xfrm>
              <a:prstGeom prst="rect">
                <a:avLst/>
              </a:prstGeom>
              <a:noFill/>
              <a:ln>
                <a:noFill/>
              </a:ln>
              <a:effectLst>
                <a:outerShdw blurRad="63500" dist="17961" dir="2700000" algn="ctr" rotWithShape="0">
                  <a:schemeClr val="lt1">
                    <a:alpha val="74901"/>
                  </a:schemeClr>
                </a:outerShdw>
              </a:effectLst>
            </p:spPr>
            <p:txBody>
              <a:bodyPr spcFirstLastPara="1" wrap="square" lIns="0" tIns="0" rIns="0" bIns="0" anchor="t" anchorCtr="0">
                <a:noAutofit/>
              </a:bodyPr>
              <a:lstStyle/>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Cidade do México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1" i="0" u="none" strike="noStrike" kern="0" cap="none" spc="0" normalizeH="0" baseline="0" noProof="0">
                    <a:ln>
                      <a:noFill/>
                    </a:ln>
                    <a:solidFill>
                      <a:srgbClr val="000000"/>
                    </a:solidFill>
                    <a:effectLst/>
                    <a:uLnTx/>
                    <a:uFillTx/>
                    <a:latin typeface="Arial"/>
                    <a:ea typeface="Arial"/>
                    <a:cs typeface="Arial"/>
                    <a:sym typeface="Arial"/>
                  </a:rPr>
                  <a:t>México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1" u="none" strike="noStrike" kern="0" cap="none" spc="0" normalizeH="0" baseline="0" noProof="0">
                    <a:ln>
                      <a:noFill/>
                    </a:ln>
                    <a:solidFill>
                      <a:srgbClr val="000000"/>
                    </a:solidFill>
                    <a:effectLst/>
                    <a:uLnTx/>
                    <a:uFillTx/>
                    <a:latin typeface="Arial"/>
                    <a:ea typeface="Arial"/>
                    <a:cs typeface="Arial"/>
                    <a:sym typeface="Arial"/>
                  </a:rPr>
                  <a:t>desde 2008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2" name="Google Shape;342;p36"/>
              <p:cNvSpPr txBox="1"/>
              <p:nvPr/>
            </p:nvSpPr>
            <p:spPr>
              <a:xfrm>
                <a:off x="1204348" y="3214773"/>
                <a:ext cx="1089600" cy="603300"/>
              </a:xfrm>
              <a:prstGeom prst="rect">
                <a:avLst/>
              </a:prstGeom>
              <a:noFill/>
              <a:ln>
                <a:noFill/>
              </a:ln>
            </p:spPr>
            <p:txBody>
              <a:bodyPr spcFirstLastPara="1" wrap="square" lIns="87100" tIns="43550" rIns="87100" bIns="435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Bogotá</a:t>
                </a:r>
                <a:endParaRPr kumimoji="0" sz="1050" b="1" i="0" u="none" strike="noStrike" kern="0" cap="none" spc="0" normalizeH="0" baseline="0" noProof="0">
                  <a:ln>
                    <a:noFill/>
                  </a:ln>
                  <a:solidFill>
                    <a:srgbClr val="008B5C"/>
                  </a:solidFill>
                  <a:effectLst/>
                  <a:uLnTx/>
                  <a:uFillTx/>
                  <a:latin typeface="Arial"/>
                  <a:ea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1" i="0" u="none" strike="noStrike" kern="0" cap="none" spc="0" normalizeH="0" baseline="0" noProof="0">
                    <a:ln>
                      <a:noFill/>
                    </a:ln>
                    <a:solidFill>
                      <a:srgbClr val="000000"/>
                    </a:solidFill>
                    <a:effectLst/>
                    <a:uLnTx/>
                    <a:uFillTx/>
                    <a:latin typeface="Arial"/>
                    <a:ea typeface="Arial"/>
                    <a:cs typeface="Arial"/>
                    <a:sym typeface="Arial"/>
                  </a:rPr>
                  <a:t>Colômbia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1" u="none" strike="noStrike" kern="0" cap="none" spc="0" normalizeH="0" baseline="0" noProof="0">
                    <a:ln>
                      <a:noFill/>
                    </a:ln>
                    <a:solidFill>
                      <a:srgbClr val="000000"/>
                    </a:solidFill>
                    <a:effectLst/>
                    <a:uLnTx/>
                    <a:uFillTx/>
                    <a:latin typeface="Arial"/>
                    <a:ea typeface="Arial"/>
                    <a:cs typeface="Arial"/>
                    <a:sym typeface="Arial"/>
                  </a:rPr>
                  <a:t>desde 2012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3" name="Google Shape;343;p36"/>
              <p:cNvSpPr txBox="1"/>
              <p:nvPr/>
            </p:nvSpPr>
            <p:spPr>
              <a:xfrm>
                <a:off x="1405593" y="3874989"/>
                <a:ext cx="1064400" cy="557700"/>
              </a:xfrm>
              <a:prstGeom prst="rect">
                <a:avLst/>
              </a:prstGeom>
              <a:noFill/>
              <a:ln>
                <a:noFill/>
              </a:ln>
            </p:spPr>
            <p:txBody>
              <a:bodyPr spcFirstLastPara="1" wrap="square" lIns="87100" tIns="43550" rIns="87100" bIns="435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Lima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1" i="0" u="none" strike="noStrike" kern="0" cap="none" spc="0" normalizeH="0" baseline="0" noProof="0">
                    <a:ln>
                      <a:noFill/>
                    </a:ln>
                    <a:solidFill>
                      <a:srgbClr val="000000"/>
                    </a:solidFill>
                    <a:effectLst/>
                    <a:uLnTx/>
                    <a:uFillTx/>
                    <a:latin typeface="Arial"/>
                    <a:ea typeface="Arial"/>
                    <a:cs typeface="Arial"/>
                    <a:sym typeface="Arial"/>
                  </a:rPr>
                  <a:t>Per</a:t>
                </a:r>
                <a:r>
                  <a:rPr kumimoji="0" lang="pt-BR" sz="700" b="1" i="0" u="none" strike="noStrike" kern="0" cap="none" spc="0" normalizeH="0" baseline="0" noProof="0">
                    <a:ln>
                      <a:noFill/>
                    </a:ln>
                    <a:solidFill>
                      <a:srgbClr val="000000"/>
                    </a:solidFill>
                    <a:effectLst/>
                    <a:uLnTx/>
                    <a:uFillTx/>
                    <a:latin typeface="Arial"/>
                    <a:cs typeface="Arial"/>
                    <a:sym typeface="Arial"/>
                  </a:rPr>
                  <a:t>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1" u="none" strike="noStrike" kern="0" cap="none" spc="0" normalizeH="0" baseline="0" noProof="0">
                    <a:ln>
                      <a:noFill/>
                    </a:ln>
                    <a:solidFill>
                      <a:srgbClr val="000000"/>
                    </a:solidFill>
                    <a:effectLst/>
                    <a:uLnTx/>
                    <a:uFillTx/>
                    <a:latin typeface="Arial"/>
                    <a:ea typeface="Arial"/>
                    <a:cs typeface="Arial"/>
                    <a:sym typeface="Arial"/>
                  </a:rPr>
                  <a:t>desde 2017</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4" name="Google Shape;344;p36"/>
              <p:cNvSpPr txBox="1"/>
              <p:nvPr/>
            </p:nvSpPr>
            <p:spPr>
              <a:xfrm>
                <a:off x="1306774" y="4733572"/>
                <a:ext cx="1064400" cy="477300"/>
              </a:xfrm>
              <a:prstGeom prst="rect">
                <a:avLst/>
              </a:prstGeom>
              <a:noFill/>
              <a:ln>
                <a:noFill/>
              </a:ln>
            </p:spPr>
            <p:txBody>
              <a:bodyPr spcFirstLastPara="1" wrap="square" lIns="87100" tIns="43550" rIns="87100" bIns="435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Santiago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1" i="0" u="none" strike="noStrike" kern="0" cap="none" spc="0" normalizeH="0" baseline="0" noProof="0">
                    <a:ln>
                      <a:noFill/>
                    </a:ln>
                    <a:solidFill>
                      <a:srgbClr val="000000"/>
                    </a:solidFill>
                    <a:effectLst/>
                    <a:uLnTx/>
                    <a:uFillTx/>
                    <a:latin typeface="Arial"/>
                    <a:ea typeface="Arial"/>
                    <a:cs typeface="Arial"/>
                    <a:sym typeface="Arial"/>
                  </a:rPr>
                  <a:t>Chile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1" u="none" strike="noStrike" kern="0" cap="none" spc="0" normalizeH="0" baseline="0" noProof="0">
                    <a:ln>
                      <a:noFill/>
                    </a:ln>
                    <a:solidFill>
                      <a:srgbClr val="000000"/>
                    </a:solidFill>
                    <a:effectLst/>
                    <a:uLnTx/>
                    <a:uFillTx/>
                    <a:latin typeface="Arial"/>
                    <a:ea typeface="Arial"/>
                    <a:cs typeface="Arial"/>
                    <a:sym typeface="Arial"/>
                  </a:rPr>
                  <a:t>desde 2008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36"/>
              <p:cNvSpPr txBox="1"/>
              <p:nvPr/>
            </p:nvSpPr>
            <p:spPr>
              <a:xfrm>
                <a:off x="3378930" y="4382521"/>
                <a:ext cx="1153200" cy="477300"/>
              </a:xfrm>
              <a:prstGeom prst="rect">
                <a:avLst/>
              </a:prstGeom>
              <a:noFill/>
              <a:ln>
                <a:noFill/>
              </a:ln>
            </p:spPr>
            <p:txBody>
              <a:bodyPr spcFirstLastPara="1" wrap="square" lIns="87100" tIns="43550" rIns="87100" bIns="435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São Paulo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1" i="0" u="none" strike="noStrike" kern="0" cap="none" spc="0" normalizeH="0" baseline="0" noProof="0">
                    <a:ln>
                      <a:noFill/>
                    </a:ln>
                    <a:solidFill>
                      <a:srgbClr val="000000"/>
                    </a:solidFill>
                    <a:effectLst/>
                    <a:uLnTx/>
                    <a:uFillTx/>
                    <a:latin typeface="Arial"/>
                    <a:ea typeface="Arial"/>
                    <a:cs typeface="Arial"/>
                    <a:sym typeface="Arial"/>
                  </a:rPr>
                  <a:t>Brasil</a:t>
                </a:r>
                <a:endParaRPr kumimoji="0" sz="700" b="1" i="1"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1" u="none" strike="noStrike" kern="0" cap="none" spc="0" normalizeH="0" baseline="0" noProof="0">
                    <a:ln>
                      <a:noFill/>
                    </a:ln>
                    <a:solidFill>
                      <a:srgbClr val="000000"/>
                    </a:solidFill>
                    <a:effectLst/>
                    <a:uLnTx/>
                    <a:uFillTx/>
                    <a:latin typeface="Arial"/>
                    <a:ea typeface="Arial"/>
                    <a:cs typeface="Arial"/>
                    <a:sym typeface="Arial"/>
                  </a:rPr>
                  <a:t>desde 2008</a:t>
                </a:r>
                <a:endParaRPr kumimoji="0" sz="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6" name="Google Shape;346;p36"/>
              <p:cNvSpPr/>
              <p:nvPr/>
            </p:nvSpPr>
            <p:spPr>
              <a:xfrm>
                <a:off x="1987611" y="2257885"/>
                <a:ext cx="1756146" cy="466616"/>
              </a:xfrm>
              <a:prstGeom prst="rect">
                <a:avLst/>
              </a:prstGeom>
              <a:noFill/>
              <a:ln>
                <a:noFill/>
              </a:ln>
              <a:effectLst>
                <a:outerShdw blurRad="63500" dist="17961" dir="2700000" algn="ctr" rotWithShape="0">
                  <a:schemeClr val="lt1">
                    <a:alpha val="74901"/>
                  </a:schemeClr>
                </a:outerShdw>
              </a:effectLst>
            </p:spPr>
            <p:txBody>
              <a:bodyPr spcFirstLastPara="1" wrap="square" lIns="0" tIns="0" rIns="0" bIns="0" anchor="t" anchorCtr="0">
                <a:noAutofit/>
              </a:bodyPr>
              <a:lstStyle/>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Offshore Wealth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 Hub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1" i="0" u="none" strike="noStrike" kern="0" cap="none" spc="0" normalizeH="0" baseline="0" noProof="0">
                    <a:ln>
                      <a:noFill/>
                    </a:ln>
                    <a:solidFill>
                      <a:srgbClr val="000000"/>
                    </a:solidFill>
                    <a:effectLst/>
                    <a:uLnTx/>
                    <a:uFillTx/>
                    <a:latin typeface="Arial"/>
                    <a:ea typeface="Arial"/>
                    <a:cs typeface="Arial"/>
                    <a:sym typeface="Arial"/>
                  </a:rPr>
                  <a:t>Miami</a:t>
                </a:r>
                <a:endParaRPr kumimoji="0" sz="600" b="1"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47" name="Google Shape;347;p36"/>
            <p:cNvSpPr txBox="1"/>
            <p:nvPr/>
          </p:nvSpPr>
          <p:spPr>
            <a:xfrm>
              <a:off x="2539401" y="5178702"/>
              <a:ext cx="1316400" cy="477300"/>
            </a:xfrm>
            <a:prstGeom prst="rect">
              <a:avLst/>
            </a:prstGeom>
            <a:noFill/>
            <a:ln>
              <a:noFill/>
            </a:ln>
          </p:spPr>
          <p:txBody>
            <a:bodyPr spcFirstLastPara="1" wrap="square" lIns="87100" tIns="43550" rIns="87100" bIns="435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Buenos Aires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1" i="0" u="none" strike="noStrike" kern="0" cap="none" spc="0" normalizeH="0" baseline="0" noProof="0">
                  <a:ln>
                    <a:noFill/>
                  </a:ln>
                  <a:solidFill>
                    <a:srgbClr val="000000"/>
                  </a:solidFill>
                  <a:effectLst/>
                  <a:uLnTx/>
                  <a:uFillTx/>
                  <a:latin typeface="Arial"/>
                  <a:ea typeface="Arial"/>
                  <a:cs typeface="Arial"/>
                  <a:sym typeface="Arial"/>
                </a:rPr>
                <a:t>Argentina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1" u="none" strike="noStrike" kern="0" cap="none" spc="0" normalizeH="0" baseline="0" noProof="0">
                  <a:ln>
                    <a:noFill/>
                  </a:ln>
                  <a:solidFill>
                    <a:srgbClr val="000000"/>
                  </a:solidFill>
                  <a:effectLst/>
                  <a:uLnTx/>
                  <a:uFillTx/>
                  <a:latin typeface="Arial"/>
                  <a:ea typeface="Arial"/>
                  <a:cs typeface="Arial"/>
                  <a:sym typeface="Arial"/>
                </a:rPr>
                <a:t>desde 2019</a:t>
              </a:r>
              <a:endParaRPr kumimoji="0" sz="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8" name="Google Shape;348;p36"/>
            <p:cNvSpPr/>
            <p:nvPr/>
          </p:nvSpPr>
          <p:spPr>
            <a:xfrm>
              <a:off x="2555469" y="4893845"/>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9" name="Google Shape;349;p36"/>
            <p:cNvSpPr/>
            <p:nvPr/>
          </p:nvSpPr>
          <p:spPr>
            <a:xfrm>
              <a:off x="2179227" y="4830952"/>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0" name="Google Shape;350;p36"/>
            <p:cNvSpPr/>
            <p:nvPr/>
          </p:nvSpPr>
          <p:spPr>
            <a:xfrm>
              <a:off x="3153496" y="4121458"/>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1" name="Google Shape;351;p36"/>
            <p:cNvSpPr/>
            <p:nvPr/>
          </p:nvSpPr>
          <p:spPr>
            <a:xfrm>
              <a:off x="2029553" y="3801175"/>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2" name="Google Shape;352;p36"/>
            <p:cNvSpPr/>
            <p:nvPr/>
          </p:nvSpPr>
          <p:spPr>
            <a:xfrm>
              <a:off x="2111565" y="3260351"/>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3" name="Google Shape;353;p36"/>
            <p:cNvSpPr/>
            <p:nvPr/>
          </p:nvSpPr>
          <p:spPr>
            <a:xfrm>
              <a:off x="2080225" y="3222343"/>
              <a:ext cx="274320" cy="274317"/>
            </a:xfrm>
            <a:prstGeom prst="ellipse">
              <a:avLst/>
            </a:prstGeom>
            <a:noFill/>
            <a:ln w="38100" cap="flat" cmpd="sng">
              <a:solidFill>
                <a:schemeClr val="dk2"/>
              </a:solidFill>
              <a:prstDash val="dash"/>
              <a:round/>
              <a:headEnd type="none" w="sm" len="sm"/>
              <a:tailEnd type="none" w="sm" len="sm"/>
            </a:ln>
          </p:spPr>
          <p:txBody>
            <a:bodyPr spcFirstLastPara="1" wrap="square" lIns="72000" tIns="36000" rIns="72000" bIns="36000" anchor="ctr" anchorCtr="1">
              <a:noAutofit/>
            </a:bodyPr>
            <a:lstStyle/>
            <a:p>
              <a:pPr marL="171450" marR="0" lvl="0" indent="-114300" algn="ctr" defTabSz="914400" rtl="0" eaLnBrk="1" fontAlgn="auto" latinLnBrk="0" hangingPunct="1">
                <a:lnSpc>
                  <a:spcPct val="100000"/>
                </a:lnSpc>
                <a:spcBef>
                  <a:spcPts val="0"/>
                </a:spcBef>
                <a:spcAft>
                  <a:spcPts val="0"/>
                </a:spcAft>
                <a:buClr>
                  <a:srgbClr val="000000"/>
                </a:buClr>
                <a:buSzPts val="900"/>
                <a:buFont typeface="Noto Sans Symbols"/>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4" name="Google Shape;354;p36"/>
            <p:cNvSpPr/>
            <p:nvPr/>
          </p:nvSpPr>
          <p:spPr>
            <a:xfrm>
              <a:off x="1824959" y="2339182"/>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5" name="Google Shape;355;p36"/>
            <p:cNvSpPr/>
            <p:nvPr/>
          </p:nvSpPr>
          <p:spPr>
            <a:xfrm>
              <a:off x="977237" y="2532681"/>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6" name="Google Shape;356;p36"/>
            <p:cNvSpPr/>
            <p:nvPr/>
          </p:nvSpPr>
          <p:spPr>
            <a:xfrm>
              <a:off x="933554" y="2490862"/>
              <a:ext cx="274320" cy="274317"/>
            </a:xfrm>
            <a:prstGeom prst="ellipse">
              <a:avLst/>
            </a:prstGeom>
            <a:noFill/>
            <a:ln w="38100" cap="flat" cmpd="sng">
              <a:solidFill>
                <a:schemeClr val="dk2"/>
              </a:solidFill>
              <a:prstDash val="dash"/>
              <a:round/>
              <a:headEnd type="none" w="sm" len="sm"/>
              <a:tailEnd type="none" w="sm" len="sm"/>
            </a:ln>
          </p:spPr>
          <p:txBody>
            <a:bodyPr spcFirstLastPara="1" wrap="square" lIns="72000" tIns="36000" rIns="72000" bIns="36000" anchor="ctr" anchorCtr="1">
              <a:noAutofit/>
            </a:bodyPr>
            <a:lstStyle/>
            <a:p>
              <a:pPr marL="171450" marR="0" lvl="0" indent="-114300" algn="ctr" defTabSz="914400" rtl="0" eaLnBrk="1" fontAlgn="auto" latinLnBrk="0" hangingPunct="1">
                <a:lnSpc>
                  <a:spcPct val="100000"/>
                </a:lnSpc>
                <a:spcBef>
                  <a:spcPts val="0"/>
                </a:spcBef>
                <a:spcAft>
                  <a:spcPts val="0"/>
                </a:spcAft>
                <a:buClr>
                  <a:srgbClr val="000000"/>
                </a:buClr>
                <a:buSzPts val="900"/>
                <a:buFont typeface="Noto Sans Symbols"/>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7" name="Google Shape;357;p36"/>
            <p:cNvSpPr/>
            <p:nvPr/>
          </p:nvSpPr>
          <p:spPr>
            <a:xfrm>
              <a:off x="356716" y="1280504"/>
              <a:ext cx="1080198" cy="43027"/>
            </a:xfrm>
            <a:custGeom>
              <a:avLst/>
              <a:gdLst/>
              <a:ahLst/>
              <a:cxnLst/>
              <a:rect l="l" t="t" r="r" b="b"/>
              <a:pathLst>
                <a:path w="1080198" h="43027" extrusionOk="0">
                  <a:moveTo>
                    <a:pt x="0" y="10709"/>
                  </a:moveTo>
                  <a:cubicBezTo>
                    <a:pt x="25121" y="12384"/>
                    <a:pt x="50352" y="12847"/>
                    <a:pt x="75363" y="15733"/>
                  </a:cubicBezTo>
                  <a:cubicBezTo>
                    <a:pt x="93964" y="17879"/>
                    <a:pt x="111982" y="24087"/>
                    <a:pt x="130629" y="25782"/>
                  </a:cubicBezTo>
                  <a:cubicBezTo>
                    <a:pt x="185769" y="30795"/>
                    <a:pt x="296427" y="35830"/>
                    <a:pt x="296427" y="35830"/>
                  </a:cubicBezTo>
                  <a:cubicBezTo>
                    <a:pt x="384541" y="46844"/>
                    <a:pt x="344101" y="43898"/>
                    <a:pt x="497394" y="35830"/>
                  </a:cubicBezTo>
                  <a:cubicBezTo>
                    <a:pt x="507567" y="35295"/>
                    <a:pt x="517422" y="31996"/>
                    <a:pt x="527539" y="30806"/>
                  </a:cubicBezTo>
                  <a:cubicBezTo>
                    <a:pt x="545910" y="28645"/>
                    <a:pt x="564383" y="27457"/>
                    <a:pt x="582805" y="25782"/>
                  </a:cubicBezTo>
                  <a:cubicBezTo>
                    <a:pt x="624640" y="15324"/>
                    <a:pt x="580609" y="25378"/>
                    <a:pt x="648119" y="15733"/>
                  </a:cubicBezTo>
                  <a:cubicBezTo>
                    <a:pt x="656573" y="14525"/>
                    <a:pt x="664786" y="11917"/>
                    <a:pt x="673240" y="10709"/>
                  </a:cubicBezTo>
                  <a:cubicBezTo>
                    <a:pt x="688253" y="8564"/>
                    <a:pt x="703396" y="7457"/>
                    <a:pt x="718458" y="5685"/>
                  </a:cubicBezTo>
                  <a:cubicBezTo>
                    <a:pt x="731867" y="4107"/>
                    <a:pt x="745150" y="849"/>
                    <a:pt x="758651" y="661"/>
                  </a:cubicBezTo>
                  <a:cubicBezTo>
                    <a:pt x="865823" y="-827"/>
                    <a:pt x="973016" y="661"/>
                    <a:pt x="1080198" y="661"/>
                  </a:cubicBezTo>
                </a:path>
              </a:pathLst>
            </a:cu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8" name="Google Shape;358;p36"/>
            <p:cNvSpPr/>
            <p:nvPr/>
          </p:nvSpPr>
          <p:spPr>
            <a:xfrm>
              <a:off x="2027040" y="1705229"/>
              <a:ext cx="181081" cy="186603"/>
            </a:xfrm>
            <a:prstGeom prst="ellipse">
              <a:avLst/>
            </a:prstGeom>
            <a:solidFill>
              <a:schemeClr val="dk2"/>
            </a:solidFill>
            <a:ln w="12700" cap="flat" cmpd="sng">
              <a:solidFill>
                <a:schemeClr val="lt1"/>
              </a:solidFill>
              <a:prstDash val="solid"/>
              <a:round/>
              <a:headEnd type="none" w="sm" len="sm"/>
              <a:tailEnd type="none" w="sm" len="sm"/>
            </a:ln>
          </p:spPr>
          <p:txBody>
            <a:bodyPr spcFirstLastPara="1" wrap="square" lIns="72000" tIns="36000" rIns="72000" bIns="3600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9" name="Google Shape;359;p36"/>
            <p:cNvSpPr/>
            <p:nvPr/>
          </p:nvSpPr>
          <p:spPr>
            <a:xfrm>
              <a:off x="2152009" y="1804519"/>
              <a:ext cx="1182600" cy="270900"/>
            </a:xfrm>
            <a:prstGeom prst="rect">
              <a:avLst/>
            </a:prstGeom>
            <a:noFill/>
            <a:ln>
              <a:noFill/>
            </a:ln>
            <a:effectLst>
              <a:outerShdw blurRad="63500" dist="17961" dir="2700000" algn="ctr" rotWithShape="0">
                <a:schemeClr val="lt1">
                  <a:alpha val="74901"/>
                </a:schemeClr>
              </a:outerShdw>
            </a:effectLst>
          </p:spPr>
          <p:txBody>
            <a:bodyPr spcFirstLastPara="1" wrap="square" lIns="0" tIns="0" rIns="0" bIns="0" anchor="t" anchorCtr="0">
              <a:noAutofit/>
            </a:bodyPr>
            <a:lstStyle/>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Nova </a:t>
              </a:r>
              <a:r>
                <a:rPr kumimoji="0" lang="pt-BR" sz="1200" b="1" i="0" u="none" strike="noStrike" kern="0" cap="none" spc="0" normalizeH="0" baseline="0" noProof="0">
                  <a:ln>
                    <a:noFill/>
                  </a:ln>
                  <a:solidFill>
                    <a:srgbClr val="008B5C"/>
                  </a:solidFill>
                  <a:effectLst/>
                  <a:uLnTx/>
                  <a:uFillTx/>
                  <a:latin typeface="Arial"/>
                  <a:cs typeface="Arial"/>
                  <a:sym typeface="Arial"/>
                </a:rPr>
                <a:t>Iorque</a:t>
              </a:r>
              <a:r>
                <a:rPr kumimoji="0" lang="pt-BR" sz="1200" b="1" i="0" u="none" strike="noStrike" kern="0" cap="none" spc="0" normalizeH="0" baseline="0" noProof="0">
                  <a:ln>
                    <a:noFill/>
                  </a:ln>
                  <a:solidFill>
                    <a:srgbClr val="008B5C"/>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2632"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600" b="1" i="0" u="none" strike="noStrike" kern="0" cap="none" spc="0" normalizeH="0" baseline="0" noProof="0">
                <a:ln>
                  <a:noFill/>
                </a:ln>
                <a:solidFill>
                  <a:srgbClr val="FF4713"/>
                </a:solidFill>
                <a:effectLst/>
                <a:uLnTx/>
                <a:uFillTx/>
                <a:latin typeface="Arial"/>
                <a:ea typeface="Arial"/>
                <a:cs typeface="Arial"/>
                <a:sym typeface="Arial"/>
              </a:endParaRPr>
            </a:p>
          </p:txBody>
        </p:sp>
        <p:cxnSp>
          <p:nvCxnSpPr>
            <p:cNvPr id="360" name="Google Shape;360;p36"/>
            <p:cNvCxnSpPr/>
            <p:nvPr/>
          </p:nvCxnSpPr>
          <p:spPr>
            <a:xfrm>
              <a:off x="2830165" y="4229320"/>
              <a:ext cx="159346" cy="240701"/>
            </a:xfrm>
            <a:prstGeom prst="straightConnector1">
              <a:avLst/>
            </a:prstGeom>
            <a:noFill/>
            <a:ln w="12700" cap="flat" cmpd="sng">
              <a:solidFill>
                <a:schemeClr val="accent3"/>
              </a:solidFill>
              <a:prstDash val="solid"/>
              <a:round/>
              <a:headEnd type="none" w="sm" len="sm"/>
              <a:tailEnd type="none" w="sm" len="sm"/>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2200"/>
              <a:buFont typeface="Kaushan Script"/>
              <a:buNone/>
            </a:pPr>
            <a:r>
              <a:rPr lang="pt-BR" sz="2200" b="1" i="0" strike="noStrike" cap="none" dirty="0">
                <a:solidFill>
                  <a:srgbClr val="000000"/>
                </a:solidFill>
                <a:latin typeface="Kaushan Script"/>
                <a:ea typeface="Kaushan Script"/>
                <a:cs typeface="Kaushan Script"/>
                <a:sym typeface="Kaushan Script"/>
              </a:rPr>
              <a:t>Temos um histórico de inovação</a:t>
            </a:r>
            <a:br>
              <a:rPr lang="pt-BR" sz="2200" b="1" dirty="0"/>
            </a:br>
            <a:r>
              <a:rPr lang="pt-BR" sz="2200" b="1" i="0" strike="noStrike" cap="none" dirty="0">
                <a:solidFill>
                  <a:srgbClr val="000000"/>
                </a:solidFill>
                <a:latin typeface="Kaushan Script"/>
                <a:ea typeface="Kaushan Script"/>
                <a:cs typeface="Kaushan Script"/>
                <a:sym typeface="Kaushan Script"/>
              </a:rPr>
              <a:t>para atender continuamente às necessidades dos clientes.</a:t>
            </a:r>
            <a:endParaRPr b="1" dirty="0"/>
          </a:p>
        </p:txBody>
      </p:sp>
      <p:sp>
        <p:nvSpPr>
          <p:cNvPr id="391" name="Google Shape;391;p38"/>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392" name="Google Shape;392;p38"/>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t-BR" sz="800" b="0" i="0" u="none" strike="noStrike" kern="0" cap="none" spc="0" normalizeH="0" baseline="0" noProof="0">
                <a:ln>
                  <a:noFill/>
                </a:ln>
                <a:solidFill>
                  <a:srgbClr val="FFFFFF"/>
                </a:solidFill>
                <a:effectLst/>
                <a:uLnTx/>
                <a:uFillTx/>
                <a:latin typeface="Arial"/>
                <a:ea typeface="Arial"/>
                <a:cs typeface="Arial"/>
                <a:sym typeface="Arial"/>
              </a:rPr>
              <a:t>APENAS PARA INVESTIDORES INSTITUCIONAIS E INTERMEDIÁRIOS FINANCEIROS - PRIVADO E CONFIDENCIAL</a:t>
            </a:r>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393" name="Google Shape;393;p38"/>
          <p:cNvSpPr/>
          <p:nvPr/>
        </p:nvSpPr>
        <p:spPr>
          <a:xfrm>
            <a:off x="6976575" y="1483018"/>
            <a:ext cx="1862626" cy="4310743"/>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4" name="Google Shape;394;p38"/>
          <p:cNvSpPr txBox="1"/>
          <p:nvPr/>
        </p:nvSpPr>
        <p:spPr>
          <a:xfrm>
            <a:off x="304801" y="2162787"/>
            <a:ext cx="1548000" cy="3334214"/>
          </a:xfrm>
          <a:prstGeom prst="rect">
            <a:avLst/>
          </a:prstGeom>
          <a:noFill/>
          <a:ln>
            <a:noFill/>
          </a:ln>
        </p:spPr>
        <p:txBody>
          <a:bodyPr spcFirstLastPara="1" wrap="square" lIns="0" tIns="0" rIns="7200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Fomos fundados como um gestor de renda fixa</a:t>
            </a:r>
            <a:br>
              <a:rPr kumimoji="0" lang="pt-BR" sz="1000" b="0" i="0" u="none" strike="noStrike" kern="0" cap="none" spc="0" normalizeH="0" baseline="0" noProof="0" dirty="0">
                <a:ln>
                  <a:noFill/>
                </a:ln>
                <a:solidFill>
                  <a:srgbClr val="444F51"/>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e </a:t>
            </a: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introduzimos as</a:t>
            </a:r>
            <a:br>
              <a:rPr kumimoji="0" lang="pt-BR" sz="1000" b="0" i="0" u="none" strike="noStrike" kern="0" cap="none" spc="0" normalizeH="0" baseline="0" noProof="0" dirty="0">
                <a:ln>
                  <a:noFill/>
                </a:ln>
                <a:solidFill>
                  <a:srgbClr val="444F51"/>
                </a:solidFill>
                <a:effectLst/>
                <a:uLnTx/>
                <a:uFillTx/>
                <a:latin typeface="Arial"/>
                <a:ea typeface="Arial"/>
                <a:cs typeface="Arial"/>
                <a:sym typeface="Arial"/>
              </a:rPr>
            </a:b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primeiras soluções de</a:t>
            </a: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renda fixa geridas por risco.</a:t>
            </a:r>
            <a:endParaRPr kumimoji="0" sz="1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Fomos pioneiros em investimentos</a:t>
            </a:r>
            <a:br>
              <a:rPr kumimoji="0" lang="pt-BR" sz="1000" b="0" i="0" u="none" strike="noStrike" kern="0" cap="none" spc="0" normalizeH="0" baseline="0" noProof="0" dirty="0">
                <a:ln>
                  <a:noFill/>
                </a:ln>
                <a:solidFill>
                  <a:srgbClr val="444F51"/>
                </a:solidFill>
                <a:effectLst/>
                <a:uLnTx/>
                <a:uFillTx/>
                <a:latin typeface="Arial"/>
                <a:ea typeface="Arial"/>
                <a:cs typeface="Arial"/>
                <a:sym typeface="Arial"/>
              </a:rPr>
            </a:b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quantitativos e indexados</a:t>
            </a: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ajudando a simplificar os investimentos.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Desenvolvemos nossa</a:t>
            </a:r>
            <a:br>
              <a:rPr kumimoji="0" lang="pt-BR" sz="1000" b="0" i="0" u="none" strike="noStrike" kern="0" cap="none" spc="0" normalizeH="0" baseline="0" noProof="0" dirty="0">
                <a:ln>
                  <a:noFill/>
                </a:ln>
                <a:solidFill>
                  <a:srgbClr val="444F51"/>
                </a:solidFill>
                <a:effectLst/>
                <a:uLnTx/>
                <a:uFillTx/>
                <a:latin typeface="Arial"/>
                <a:ea typeface="Arial"/>
                <a:cs typeface="Arial"/>
                <a:sym typeface="Arial"/>
              </a:rPr>
            </a:br>
            <a:r>
              <a:rPr kumimoji="0" lang="pt-BR" sz="1000" b="1" i="0" u="none" strike="noStrike" kern="0" cap="none" spc="0" normalizeH="0" baseline="0" noProof="0" dirty="0">
                <a:ln>
                  <a:noFill/>
                </a:ln>
                <a:solidFill>
                  <a:srgbClr val="000000"/>
                </a:solidFill>
                <a:effectLst/>
                <a:uLnTx/>
                <a:uFillTx/>
                <a:latin typeface="Arial"/>
                <a:ea typeface="Arial"/>
                <a:cs typeface="Arial"/>
                <a:sym typeface="Arial"/>
              </a:rPr>
              <a:t>tecnologia de construção de portfólio e risco, o Aladdin®</a:t>
            </a: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 tornando os investimentos</a:t>
            </a:r>
            <a:br>
              <a:rPr kumimoji="0" lang="pt-BR" sz="1000" b="0" i="0" u="none" strike="noStrike" kern="0" cap="none" spc="0" normalizeH="0" baseline="0" noProof="0" dirty="0">
                <a:ln>
                  <a:noFill/>
                </a:ln>
                <a:solidFill>
                  <a:srgbClr val="444F51"/>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mais transparentes.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395" name="Google Shape;395;p38"/>
          <p:cNvSpPr txBox="1"/>
          <p:nvPr/>
        </p:nvSpPr>
        <p:spPr>
          <a:xfrm>
            <a:off x="1984320" y="2162787"/>
            <a:ext cx="1548000" cy="3334227"/>
          </a:xfrm>
          <a:prstGeom prst="rect">
            <a:avLst/>
          </a:prstGeom>
          <a:noFill/>
          <a:ln>
            <a:noFill/>
          </a:ln>
        </p:spPr>
        <p:txBody>
          <a:bodyPr spcFirstLastPara="1" wrap="square" lIns="0" tIns="0" rIns="7200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Criamos o</a:t>
            </a:r>
            <a:br>
              <a:rPr kumimoji="0" lang="pt-BR" sz="1000" b="0" i="0" u="none" strike="noStrike" kern="0" cap="none" spc="0" normalizeH="0" baseline="0" noProof="0">
                <a:ln>
                  <a:noFill/>
                </a:ln>
                <a:solidFill>
                  <a:srgbClr val="444F51"/>
                </a:solidFill>
                <a:effectLst/>
                <a:uLnTx/>
                <a:uFillTx/>
                <a:latin typeface="Arial"/>
                <a:ea typeface="Arial"/>
                <a:cs typeface="Arial"/>
                <a:sym typeface="Arial"/>
              </a:rPr>
            </a:b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primeiro fundo com data-alvo, </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ajudando milhões de pessoas a se prepararem para a aposentadoria.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Introduzimos os ETFs iShares®, </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democratizando assim o investimento.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70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6" name="Google Shape;396;p38"/>
          <p:cNvSpPr/>
          <p:nvPr/>
        </p:nvSpPr>
        <p:spPr>
          <a:xfrm>
            <a:off x="3663839" y="2162788"/>
            <a:ext cx="1549548" cy="2616101"/>
          </a:xfrm>
          <a:prstGeom prst="rect">
            <a:avLst/>
          </a:prstGeom>
          <a:noFill/>
          <a:ln>
            <a:noFill/>
          </a:ln>
        </p:spPr>
        <p:txBody>
          <a:bodyPr spcFirstLastPara="1" wrap="square" lIns="0" tIns="0" rIns="7200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Expandimos nossas ofertas de produtos para fornecer aos clientes mais opções </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por meio das aquisições emblemáticas da MLIM e BGI*.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Lançamos a Consultoria para Mercados Financeiros</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 para ajudar</a:t>
            </a:r>
            <a:br>
              <a:rPr kumimoji="0" lang="pt-BR" sz="1000" b="0" i="0" u="none" strike="noStrike" kern="0" cap="none" spc="0" normalizeH="0" baseline="0" noProof="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a resolver os complexos desafios financeiros</a:t>
            </a:r>
            <a:br>
              <a:rPr kumimoji="0" lang="pt-BR" sz="1000" b="0" i="0" u="none" strike="noStrike" kern="0" cap="none" spc="0" normalizeH="0" baseline="0" noProof="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de governos,</a:t>
            </a:r>
            <a:br>
              <a:rPr kumimoji="0" lang="pt-BR" sz="1000" b="0" i="0" u="none" strike="noStrike" kern="0" cap="none" spc="0" normalizeH="0" baseline="0" noProof="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bancos centrais e instituições financeiras.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38"/>
          <p:cNvSpPr/>
          <p:nvPr/>
        </p:nvSpPr>
        <p:spPr>
          <a:xfrm>
            <a:off x="5343358" y="2162788"/>
            <a:ext cx="1549548" cy="4154984"/>
          </a:xfrm>
          <a:prstGeom prst="rect">
            <a:avLst/>
          </a:prstGeom>
          <a:noFill/>
          <a:ln>
            <a:noFill/>
          </a:ln>
        </p:spPr>
        <p:txBody>
          <a:bodyPr spcFirstLastPara="1" wrap="square" lIns="0" tIns="0" rIns="7200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Introduzimos novas oportunidades para investidores de varejo no México </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com a aquisição do Citibanamex, que solidificou a BlackRock como </a:t>
            </a:r>
            <a:r>
              <a:rPr kumimoji="0" lang="pt-BR" sz="1000" b="0" i="1" u="none" strike="noStrike" kern="0" cap="none" spc="0" normalizeH="0" baseline="0" noProof="0">
                <a:ln>
                  <a:noFill/>
                </a:ln>
                <a:solidFill>
                  <a:srgbClr val="000000"/>
                </a:solidFill>
                <a:effectLst/>
                <a:uLnTx/>
                <a:uFillTx/>
                <a:latin typeface="Arial"/>
                <a:ea typeface="Arial"/>
                <a:cs typeface="Arial"/>
                <a:sym typeface="Arial"/>
              </a:rPr>
              <a:t>player</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 na América Latina.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Introduzimos a sustentabilidade como parte central de nossos investimentos, </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integrando ESG em toda a nossa plataforma de investimento ativo.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Definimos um novo padrão</a:t>
            </a:r>
            <a:br>
              <a:rPr kumimoji="0" lang="pt-BR" sz="1000" b="0" i="0" u="none" strike="noStrike" kern="0" cap="none" spc="0" normalizeH="0" baseline="0" noProof="0">
                <a:ln>
                  <a:noFill/>
                </a:ln>
                <a:solidFill>
                  <a:srgbClr val="000000"/>
                </a:solidFill>
                <a:effectLst/>
                <a:uLnTx/>
                <a:uFillTx/>
                <a:latin typeface="Arial"/>
                <a:ea typeface="Arial"/>
                <a:cs typeface="Arial"/>
                <a:sym typeface="Arial"/>
              </a:rPr>
            </a:br>
            <a:r>
              <a:rPr kumimoji="0" lang="pt-BR" sz="1000" b="1" i="0" u="none" strike="noStrike" kern="0" cap="none" spc="0" normalizeH="0" baseline="0" noProof="0">
                <a:ln>
                  <a:noFill/>
                </a:ln>
                <a:solidFill>
                  <a:srgbClr val="000000"/>
                </a:solidFill>
                <a:effectLst/>
                <a:uLnTx/>
                <a:uFillTx/>
                <a:latin typeface="Arial"/>
                <a:ea typeface="Arial"/>
                <a:cs typeface="Arial"/>
                <a:sym typeface="Arial"/>
              </a:rPr>
              <a:t>de transparência para alternativos por meio da aquisição do eFront, </a:t>
            </a: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expandindo os recursos do Aladdin® para fornecer análise completa de portfólio.</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8" name="Google Shape;398;p38"/>
          <p:cNvSpPr txBox="1"/>
          <p:nvPr/>
        </p:nvSpPr>
        <p:spPr>
          <a:xfrm>
            <a:off x="7123424" y="1566610"/>
            <a:ext cx="1583989" cy="361056"/>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2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Hoje</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399" name="Google Shape;399;p38"/>
          <p:cNvSpPr txBox="1"/>
          <p:nvPr/>
        </p:nvSpPr>
        <p:spPr>
          <a:xfrm>
            <a:off x="7123424" y="3543658"/>
            <a:ext cx="1560267" cy="417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+17.500</a:t>
            </a:r>
            <a:br>
              <a:rPr kumimoji="0" lang="pt-BR" sz="2000" b="0" i="0" u="none" strike="noStrike" kern="0" cap="none" spc="0" normalizeH="0" baseline="0" noProof="0" dirty="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colaboradores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0" name="Google Shape;400;p38"/>
          <p:cNvSpPr txBox="1"/>
          <p:nvPr/>
        </p:nvSpPr>
        <p:spPr>
          <a:xfrm>
            <a:off x="7123424" y="4145530"/>
            <a:ext cx="1560266" cy="60208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100</a:t>
            </a:r>
            <a:br>
              <a:rPr kumimoji="0" lang="pt-BR" sz="2000" b="0" i="0" u="none" strike="noStrike" kern="0" cap="none" spc="0" normalizeH="0" baseline="0" noProof="0" dirty="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países com</a:t>
            </a:r>
            <a:b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clientes BlackRock</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401" name="Google Shape;401;p38"/>
          <p:cNvSpPr txBox="1"/>
          <p:nvPr/>
        </p:nvSpPr>
        <p:spPr>
          <a:xfrm>
            <a:off x="7123424" y="4931709"/>
            <a:ext cx="1560265" cy="58863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35</a:t>
            </a:r>
            <a:br>
              <a:rPr kumimoji="0" lang="pt-BR" sz="2000" b="0" i="0" u="none" strike="noStrike" kern="0" cap="none" spc="0" normalizeH="0" baseline="0" noProof="0" dirty="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países com</a:t>
            </a:r>
            <a:b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escritórios da BlackRock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2" name="Google Shape;402;p38"/>
          <p:cNvSpPr txBox="1"/>
          <p:nvPr/>
        </p:nvSpPr>
        <p:spPr>
          <a:xfrm>
            <a:off x="7123431" y="3025709"/>
            <a:ext cx="1715700" cy="417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US$ 10 tri</a:t>
            </a:r>
            <a:br>
              <a:rPr kumimoji="0" lang="pt-BR" sz="2000" b="0" i="0" u="none" strike="noStrike" kern="0" cap="none" spc="0" normalizeH="0" baseline="0" noProof="0" dirty="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em ativos sob gestão</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3" name="Google Shape;403;p38"/>
          <p:cNvSpPr/>
          <p:nvPr/>
        </p:nvSpPr>
        <p:spPr>
          <a:xfrm>
            <a:off x="7123424" y="2162788"/>
            <a:ext cx="1591714" cy="762762"/>
          </a:xfrm>
          <a:prstGeom prst="rect">
            <a:avLst/>
          </a:prstGeom>
          <a:noFill/>
          <a:ln>
            <a:noFill/>
          </a:ln>
        </p:spPr>
        <p:txBody>
          <a:bodyPr spcFirstLastPara="1" wrap="square" lIns="0" tIns="0" rIns="7200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Temos confiança para gerir mais recursos do que qualquer outro gestor de ativos</a:t>
            </a:r>
            <a:br>
              <a:rPr kumimoji="0" lang="pt-BR" sz="1000" b="0" i="0" u="none" strike="noStrike" kern="0" cap="none" spc="0" normalizeH="0" baseline="0" noProof="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do mundo.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38"/>
          <p:cNvSpPr/>
          <p:nvPr/>
        </p:nvSpPr>
        <p:spPr>
          <a:xfrm>
            <a:off x="304801" y="1545063"/>
            <a:ext cx="1542983" cy="382603"/>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+30</a:t>
            </a:r>
            <a:r>
              <a:rPr kumimoji="0" lang="pt-BR" sz="1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a:t>
            </a:r>
            <a:r>
              <a:rPr kumimoji="0" lang="pt-BR" sz="1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anos atrás </a:t>
            </a:r>
            <a:endParaRPr kumimoji="0" sz="16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405" name="Google Shape;405;p38"/>
          <p:cNvSpPr/>
          <p:nvPr/>
        </p:nvSpPr>
        <p:spPr>
          <a:xfrm>
            <a:off x="304800" y="5947582"/>
            <a:ext cx="8534400" cy="369332"/>
          </a:xfrm>
          <a:prstGeom prst="rect">
            <a:avLst/>
          </a:prstGeom>
          <a:noFill/>
          <a:ln>
            <a:noFill/>
          </a:ln>
        </p:spPr>
        <p:txBody>
          <a:bodyPr spcFirstLastPara="1" wrap="square" lIns="0" tIns="0" rIns="0" bIns="0" anchor="b" anchorCtr="0">
            <a:noAutofit/>
          </a:bodyPr>
          <a:lstStyle/>
          <a:p>
            <a:pPr marL="474663" marR="0" lvl="0" indent="-47466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800" b="0" i="0" u="none" strike="noStrike" kern="0" cap="none" spc="0" normalizeH="0" baseline="0" noProof="0" dirty="0">
                <a:ln>
                  <a:noFill/>
                </a:ln>
                <a:solidFill>
                  <a:srgbClr val="000000"/>
                </a:solidFill>
                <a:effectLst/>
                <a:uLnTx/>
                <a:uFillTx/>
                <a:latin typeface="Arial"/>
                <a:ea typeface="Arial"/>
                <a:cs typeface="Arial"/>
                <a:sym typeface="Arial"/>
              </a:rPr>
              <a:t>Dados de 31 de dezembro de 2021. Todos os valores estão representados em dólares americanos.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74663" marR="0" lvl="0" indent="-47466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800" b="0" i="0" u="none" strike="noStrike" kern="0" cap="none" spc="0" normalizeH="0" baseline="0" noProof="0" dirty="0">
                <a:ln>
                  <a:noFill/>
                </a:ln>
                <a:solidFill>
                  <a:srgbClr val="000000"/>
                </a:solidFill>
                <a:effectLst/>
                <a:uLnTx/>
                <a:uFillTx/>
                <a:latin typeface="Arial"/>
                <a:ea typeface="Arial"/>
                <a:cs typeface="Arial"/>
                <a:sym typeface="Arial"/>
              </a:rPr>
              <a:t>A linha do tempo inclui o histórico das entidades predecessoras.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74663" marR="0" lvl="0" indent="-47466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800" b="0" i="0" u="none" strike="noStrike" kern="0" cap="none" spc="0" normalizeH="0" baseline="0" noProof="0" dirty="0">
                <a:ln>
                  <a:noFill/>
                </a:ln>
                <a:solidFill>
                  <a:srgbClr val="000000"/>
                </a:solidFill>
                <a:effectLst/>
                <a:uLnTx/>
                <a:uFillTx/>
                <a:latin typeface="Arial"/>
                <a:ea typeface="Arial"/>
                <a:cs typeface="Arial"/>
                <a:sym typeface="Arial"/>
              </a:rPr>
              <a:t>*Merrill Lynch Investment Managers e Barclays Global Investors.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6" name="Google Shape;406;p38"/>
          <p:cNvSpPr/>
          <p:nvPr/>
        </p:nvSpPr>
        <p:spPr>
          <a:xfrm>
            <a:off x="1983901" y="1545063"/>
            <a:ext cx="1543822" cy="382603"/>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20</a:t>
            </a:r>
            <a:r>
              <a:rPr kumimoji="0" lang="pt-BR" sz="1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a:t>
            </a:r>
            <a:r>
              <a:rPr kumimoji="0" lang="pt-BR" sz="1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anos atrás</a:t>
            </a:r>
            <a:endParaRPr kumimoji="0" sz="16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407" name="Google Shape;407;p38"/>
          <p:cNvSpPr/>
          <p:nvPr/>
        </p:nvSpPr>
        <p:spPr>
          <a:xfrm>
            <a:off x="3663840" y="1545063"/>
            <a:ext cx="1548000" cy="382603"/>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10</a:t>
            </a:r>
            <a:r>
              <a:rPr kumimoji="0" lang="pt-BR" sz="1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a:t>
            </a:r>
            <a:r>
              <a:rPr kumimoji="0" lang="pt-BR" sz="1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anos atrás </a:t>
            </a:r>
            <a:endParaRPr kumimoji="0" sz="16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408" name="Google Shape;408;p38"/>
          <p:cNvSpPr/>
          <p:nvPr/>
        </p:nvSpPr>
        <p:spPr>
          <a:xfrm>
            <a:off x="5343358" y="1517584"/>
            <a:ext cx="1537386" cy="41008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Últimos</a:t>
            </a:r>
            <a:r>
              <a:rPr kumimoji="0" lang="pt-BR" sz="1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a:t>
            </a:r>
            <a:r>
              <a:rPr kumimoji="0" lang="pt-BR" sz="2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5</a:t>
            </a:r>
            <a:r>
              <a:rPr kumimoji="0" lang="pt-BR" sz="14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a:t>
            </a:r>
            <a:r>
              <a:rPr kumimoji="0" lang="pt-BR" sz="12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anos</a:t>
            </a:r>
            <a:endParaRPr kumimoji="0" sz="16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endParaRPr>
          </a:p>
        </p:txBody>
      </p:sp>
      <p:sp>
        <p:nvSpPr>
          <p:cNvPr id="409" name="Google Shape;409;p38"/>
          <p:cNvSpPr/>
          <p:nvPr/>
        </p:nvSpPr>
        <p:spPr>
          <a:xfrm>
            <a:off x="304799" y="1958866"/>
            <a:ext cx="8534399" cy="94131"/>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0" name="Google Shape;410;p38"/>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 b="0" i="0" u="none" strike="noStrike" kern="0" cap="none" spc="0" normalizeH="0" baseline="0" noProof="0">
                <a:ln>
                  <a:noFill/>
                </a:ln>
                <a:solidFill>
                  <a:srgbClr val="000000"/>
                </a:solidFill>
                <a:effectLst/>
                <a:uLnTx/>
                <a:uFillTx/>
                <a:latin typeface="Arial"/>
                <a:ea typeface="Arial"/>
                <a:cs typeface="Arial"/>
                <a:sym typeface="Arial"/>
              </a:rPr>
              <a:t>ADMASTER-STAMP!MKTGSH0321L/S-1569792-6/13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38"/>
          <p:cNvSpPr txBox="1"/>
          <p:nvPr/>
        </p:nvSpPr>
        <p:spPr>
          <a:xfrm>
            <a:off x="7543800" y="6654800"/>
            <a:ext cx="3810000" cy="130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0" u="none" strike="noStrike" kern="0" cap="none" spc="0" normalizeH="0" baseline="0" noProof="0">
                <a:ln>
                  <a:noFill/>
                </a:ln>
                <a:solidFill>
                  <a:srgbClr val="7C7B7F"/>
                </a:solidFill>
                <a:effectLst/>
                <a:uLnTx/>
                <a:uFillTx/>
                <a:latin typeface="Times New Roman"/>
                <a:ea typeface="Times New Roman"/>
                <a:cs typeface="Times New Roman"/>
                <a:sym typeface="Times New Roman"/>
              </a:rPr>
              <a:t>MKTGSH0321L/S-1569792-6/13</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2"/>
          <p:cNvSpPr txBox="1">
            <a:spLocks noGrp="1"/>
          </p:cNvSpPr>
          <p:nvPr>
            <p:ph type="title"/>
          </p:nvPr>
        </p:nvSpPr>
        <p:spPr>
          <a:xfrm>
            <a:off x="304800" y="301752"/>
            <a:ext cx="8534400" cy="594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2200"/>
              <a:buFont typeface="Kaushan Script"/>
              <a:buNone/>
            </a:pPr>
            <a:r>
              <a:rPr lang="pt-BR" sz="2200" b="0" i="0" strike="noStrike" cap="none">
                <a:solidFill>
                  <a:srgbClr val="000000"/>
                </a:solidFill>
                <a:latin typeface="Kaushan Script"/>
                <a:ea typeface="Kaushan Script"/>
                <a:cs typeface="Kaushan Script"/>
                <a:sym typeface="Kaushan Script"/>
              </a:rPr>
              <a:t>Criamos a maior plataforma de investimento </a:t>
            </a:r>
            <a:br>
              <a:rPr lang="pt-BR" sz="2200"/>
            </a:br>
            <a:r>
              <a:rPr lang="pt-BR" sz="2200" b="0" i="0" strike="noStrike" cap="none">
                <a:solidFill>
                  <a:srgbClr val="000000"/>
                </a:solidFill>
                <a:latin typeface="Kaushan Script"/>
                <a:ea typeface="Kaushan Script"/>
                <a:cs typeface="Kaushan Script"/>
                <a:sym typeface="Kaushan Script"/>
              </a:rPr>
              <a:t>e gestão de risco do mundo.</a:t>
            </a:r>
            <a:endParaRPr>
              <a:solidFill>
                <a:schemeClr val="dk1"/>
              </a:solidFill>
            </a:endParaRPr>
          </a:p>
        </p:txBody>
      </p:sp>
      <p:sp>
        <p:nvSpPr>
          <p:cNvPr id="523" name="Google Shape;523;p42"/>
          <p:cNvSpPr txBox="1">
            <a:spLocks noGrp="1"/>
          </p:cNvSpPr>
          <p:nvPr>
            <p:ph type="sldNum" idx="12"/>
          </p:nvPr>
        </p:nvSpPr>
        <p:spPr>
          <a:xfrm>
            <a:off x="8445570" y="6446520"/>
            <a:ext cx="411480" cy="41148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524" name="Google Shape;524;p42"/>
          <p:cNvSpPr txBox="1">
            <a:spLocks noGrp="1"/>
          </p:cNvSpPr>
          <p:nvPr>
            <p:ph type="ftr" idx="11"/>
          </p:nvPr>
        </p:nvSpPr>
        <p:spPr>
          <a:xfrm>
            <a:off x="1600200" y="6446520"/>
            <a:ext cx="5943600" cy="41148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t-BR" sz="800" b="0" i="0" u="none" strike="noStrike" kern="0" cap="none" spc="0" normalizeH="0" baseline="0" noProof="0">
                <a:ln>
                  <a:noFill/>
                </a:ln>
                <a:solidFill>
                  <a:srgbClr val="FFFFFF"/>
                </a:solidFill>
                <a:effectLst/>
                <a:uLnTx/>
                <a:uFillTx/>
                <a:latin typeface="Arial"/>
                <a:ea typeface="Arial"/>
                <a:cs typeface="Arial"/>
                <a:sym typeface="Arial"/>
              </a:rPr>
              <a:t>APENAS PARA INVESTIDORES INSTITUCIONAIS E INTERMEDIÁRIOS FINANCEIROS - PRIVADO E CONFIDENCIAL</a:t>
            </a:r>
            <a:endParaRPr kumimoji="0" sz="800" b="0" i="0" u="none" strike="noStrike" kern="0" cap="none" spc="0" normalizeH="0" baseline="0" noProof="0">
              <a:ln>
                <a:noFill/>
              </a:ln>
              <a:solidFill>
                <a:srgbClr val="FFFFFF"/>
              </a:solidFill>
              <a:effectLst/>
              <a:uLnTx/>
              <a:uFillTx/>
              <a:latin typeface="Arial"/>
              <a:cs typeface="Arial"/>
              <a:sym typeface="Arial"/>
            </a:endParaRPr>
          </a:p>
        </p:txBody>
      </p:sp>
      <p:pic>
        <p:nvPicPr>
          <p:cNvPr id="525" name="Google Shape;525;p42"/>
          <p:cNvPicPr preferRelativeResize="0"/>
          <p:nvPr/>
        </p:nvPicPr>
        <p:blipFill rotWithShape="1">
          <a:blip r:embed="rId3">
            <a:alphaModFix/>
          </a:blip>
          <a:srcRect/>
          <a:stretch/>
        </p:blipFill>
        <p:spPr>
          <a:xfrm>
            <a:off x="320596" y="1672008"/>
            <a:ext cx="1365046" cy="432265"/>
          </a:xfrm>
          <a:prstGeom prst="rect">
            <a:avLst/>
          </a:prstGeom>
          <a:noFill/>
          <a:ln>
            <a:noFill/>
          </a:ln>
        </p:spPr>
      </p:pic>
      <p:sp>
        <p:nvSpPr>
          <p:cNvPr id="526" name="Google Shape;526;p42"/>
          <p:cNvSpPr/>
          <p:nvPr/>
        </p:nvSpPr>
        <p:spPr>
          <a:xfrm>
            <a:off x="320596" y="2303347"/>
            <a:ext cx="3896259" cy="46839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Nossa plataforma proprietária integra riscos, investimentos e processos operacionais para fornecer clareza para agir em um mundo complexo. O Aladdin® ajuda nossos clientes 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7" name="Google Shape;527;p42"/>
          <p:cNvSpPr/>
          <p:nvPr/>
        </p:nvSpPr>
        <p:spPr>
          <a:xfrm>
            <a:off x="307789" y="2899160"/>
            <a:ext cx="1173888" cy="964735"/>
          </a:xfrm>
          <a:prstGeom prst="rect">
            <a:avLst/>
          </a:prstGeom>
          <a:solidFill>
            <a:schemeClr val="accent2"/>
          </a:solidFill>
          <a:ln>
            <a:noFill/>
          </a:ln>
        </p:spPr>
        <p:txBody>
          <a:bodyPr spcFirstLastPara="1" wrap="square" lIns="108000" tIns="72000" rIns="108000" bIns="720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1400" b="1" i="0" u="none" strike="noStrike" kern="0" cap="none" spc="0" normalizeH="0" baseline="0" noProof="0">
                <a:ln>
                  <a:noFill/>
                </a:ln>
                <a:solidFill>
                  <a:srgbClr val="000000"/>
                </a:solidFill>
                <a:effectLst/>
                <a:uLnTx/>
                <a:uFillTx/>
                <a:latin typeface="Kaushan Script"/>
                <a:ea typeface="Kaushan Script"/>
                <a:cs typeface="Kaushan Script"/>
                <a:sym typeface="Kaushan Script"/>
              </a:rPr>
              <a:t>Entender e gerenciar o risco</a:t>
            </a:r>
            <a:endParaRPr kumimoji="0" sz="1600" b="1"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42"/>
          <p:cNvSpPr/>
          <p:nvPr/>
        </p:nvSpPr>
        <p:spPr>
          <a:xfrm>
            <a:off x="1669999" y="2899160"/>
            <a:ext cx="1173888" cy="964735"/>
          </a:xfrm>
          <a:prstGeom prst="rect">
            <a:avLst/>
          </a:prstGeom>
          <a:solidFill>
            <a:schemeClr val="accent2"/>
          </a:solidFill>
          <a:ln>
            <a:noFill/>
          </a:ln>
        </p:spPr>
        <p:txBody>
          <a:bodyPr spcFirstLastPara="1" wrap="square" lIns="108000" tIns="72000" rIns="108000" bIns="720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1400" b="1" i="0" u="none" strike="noStrike" kern="0" cap="none" spc="0" normalizeH="0" baseline="0" noProof="0">
                <a:ln>
                  <a:noFill/>
                </a:ln>
                <a:solidFill>
                  <a:srgbClr val="000000"/>
                </a:solidFill>
                <a:effectLst/>
                <a:uLnTx/>
                <a:uFillTx/>
                <a:latin typeface="Kaushan Script"/>
                <a:ea typeface="Kaushan Script"/>
                <a:cs typeface="Kaushan Script"/>
                <a:sym typeface="Kaushan Script"/>
              </a:rPr>
              <a:t>Operar com mais eficiência</a:t>
            </a:r>
            <a:endParaRPr kumimoji="0" sz="1600" b="1"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42"/>
          <p:cNvSpPr/>
          <p:nvPr/>
        </p:nvSpPr>
        <p:spPr>
          <a:xfrm>
            <a:off x="3032208" y="2898827"/>
            <a:ext cx="1388459" cy="969939"/>
          </a:xfrm>
          <a:prstGeom prst="rect">
            <a:avLst/>
          </a:prstGeom>
          <a:solidFill>
            <a:schemeClr val="accent2"/>
          </a:solidFill>
          <a:ln>
            <a:noFill/>
          </a:ln>
        </p:spPr>
        <p:txBody>
          <a:bodyPr spcFirstLastPara="1" wrap="square" lIns="108000" tIns="72000" rIns="108000" bIns="720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pt-BR" sz="1400" b="1" i="0" u="none" strike="noStrike" kern="0" cap="none" spc="0" normalizeH="0" baseline="0" noProof="0">
                <a:ln>
                  <a:noFill/>
                </a:ln>
                <a:solidFill>
                  <a:srgbClr val="000000"/>
                </a:solidFill>
                <a:effectLst/>
                <a:uLnTx/>
                <a:uFillTx/>
                <a:latin typeface="Kaushan Script"/>
                <a:ea typeface="Kaushan Script"/>
                <a:cs typeface="Kaushan Script"/>
                <a:sym typeface="Kaushan Script"/>
              </a:rPr>
              <a:t>Tomar</a:t>
            </a:r>
            <a:br>
              <a:rPr kumimoji="0" lang="pt-BR" sz="1400" b="1" i="0" u="none" strike="noStrike" kern="0" cap="none" spc="0" normalizeH="0" baseline="0" noProof="0">
                <a:ln>
                  <a:noFill/>
                </a:ln>
                <a:solidFill>
                  <a:srgbClr val="000000"/>
                </a:solidFill>
                <a:effectLst/>
                <a:uLnTx/>
                <a:uFillTx/>
                <a:latin typeface="Arial"/>
                <a:ea typeface="Arial"/>
                <a:cs typeface="Arial"/>
                <a:sym typeface="Arial"/>
              </a:rPr>
            </a:br>
            <a:r>
              <a:rPr kumimoji="0" lang="pt-BR" sz="1400" b="1" i="0" u="none" strike="noStrike" kern="0" cap="none" spc="0" normalizeH="0" baseline="0" noProof="0">
                <a:ln>
                  <a:noFill/>
                </a:ln>
                <a:solidFill>
                  <a:srgbClr val="000000"/>
                </a:solidFill>
                <a:effectLst/>
                <a:uLnTx/>
                <a:uFillTx/>
                <a:latin typeface="Kaushan Script"/>
                <a:ea typeface="Kaushan Script"/>
                <a:cs typeface="Kaushan Script"/>
                <a:sym typeface="Kaushan Script"/>
              </a:rPr>
              <a:t>decisões informadas de investimento</a:t>
            </a:r>
            <a:endParaRPr kumimoji="0" sz="1600" b="1"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42"/>
          <p:cNvSpPr/>
          <p:nvPr/>
        </p:nvSpPr>
        <p:spPr>
          <a:xfrm>
            <a:off x="173736" y="5854696"/>
            <a:ext cx="4599742" cy="468390"/>
          </a:xfrm>
          <a:prstGeom prst="rect">
            <a:avLst/>
          </a:prstGeom>
          <a:noFill/>
          <a:ln>
            <a:noFill/>
          </a:ln>
        </p:spPr>
        <p:txBody>
          <a:bodyPr spcFirstLastPara="1" wrap="square" lIns="0" tIns="0" rIns="0" bIns="0" anchor="b" anchorCtr="0">
            <a:noAutofit/>
          </a:bodyPr>
          <a:lstStyle/>
          <a:p>
            <a:pPr marL="474663" marR="0" lvl="0" indent="-47466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800" b="0" i="0" u="none" strike="noStrike" kern="0" cap="none" spc="0" normalizeH="0" baseline="0" noProof="0" dirty="0">
                <a:ln>
                  <a:noFill/>
                </a:ln>
                <a:solidFill>
                  <a:srgbClr val="000000"/>
                </a:solidFill>
                <a:effectLst/>
                <a:uLnTx/>
                <a:uFillTx/>
                <a:latin typeface="Arial"/>
                <a:ea typeface="Arial"/>
                <a:cs typeface="Arial"/>
                <a:sym typeface="Arial"/>
              </a:rPr>
              <a:t>Fonte: Soluções BlackRock. Dados mais recentes de 31 de dezembro de 2020. A captura de tela serve apenas para fins ilustrativos. Nota: Embora as plataformas de tecnologia proprietárias possam ajudar a gerenciar o risco, o risco não pode ser eliminado.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531" name="Google Shape;531;p42"/>
          <p:cNvGrpSpPr/>
          <p:nvPr/>
        </p:nvGrpSpPr>
        <p:grpSpPr>
          <a:xfrm>
            <a:off x="4432854" y="969467"/>
            <a:ext cx="4711146" cy="5833519"/>
            <a:chOff x="4557913" y="969467"/>
            <a:chExt cx="4711146" cy="5833519"/>
          </a:xfrm>
        </p:grpSpPr>
        <p:pic>
          <p:nvPicPr>
            <p:cNvPr id="532" name="Google Shape;532;p42" descr="A screen shot of a computer  Description automatically generated"/>
            <p:cNvPicPr preferRelativeResize="0"/>
            <p:nvPr/>
          </p:nvPicPr>
          <p:blipFill rotWithShape="1">
            <a:blip r:embed="rId4">
              <a:alphaModFix/>
            </a:blip>
            <a:srcRect t="-1" r="4638" b="-6346"/>
            <a:stretch/>
          </p:blipFill>
          <p:spPr>
            <a:xfrm>
              <a:off x="4557913" y="969467"/>
              <a:ext cx="4711145" cy="5833519"/>
            </a:xfrm>
            <a:prstGeom prst="rect">
              <a:avLst/>
            </a:prstGeom>
            <a:noFill/>
            <a:ln>
              <a:noFill/>
            </a:ln>
          </p:spPr>
        </p:pic>
        <p:pic>
          <p:nvPicPr>
            <p:cNvPr id="533" name="Google Shape;533;p42" descr="Graphical user interface, chart, application  Description automatically generated"/>
            <p:cNvPicPr preferRelativeResize="0"/>
            <p:nvPr/>
          </p:nvPicPr>
          <p:blipFill rotWithShape="1">
            <a:blip r:embed="rId5">
              <a:alphaModFix/>
            </a:blip>
            <a:srcRect l="-1"/>
            <a:stretch/>
          </p:blipFill>
          <p:spPr>
            <a:xfrm>
              <a:off x="5341889" y="2039607"/>
              <a:ext cx="3927170" cy="4399293"/>
            </a:xfrm>
            <a:prstGeom prst="rect">
              <a:avLst/>
            </a:prstGeom>
            <a:noFill/>
            <a:ln>
              <a:noFill/>
            </a:ln>
          </p:spPr>
        </p:pic>
      </p:grpSp>
      <p:sp>
        <p:nvSpPr>
          <p:cNvPr id="534" name="Google Shape;534;p42"/>
          <p:cNvSpPr txBox="1"/>
          <p:nvPr/>
        </p:nvSpPr>
        <p:spPr>
          <a:xfrm>
            <a:off x="318547" y="4299437"/>
            <a:ext cx="1170432" cy="34536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+950</a:t>
            </a:r>
            <a:endParaRPr kumimoji="0" sz="1800" b="1" i="0" u="none" strike="noStrike" kern="0" cap="none" spc="0" normalizeH="0" baseline="0" noProof="0" dirty="0">
              <a:ln>
                <a:noFill/>
              </a:ln>
              <a:solidFill>
                <a:srgbClr val="000000"/>
              </a:solidFill>
              <a:effectLst/>
              <a:uLnTx/>
              <a:uFillTx/>
              <a:latin typeface="Arial"/>
              <a:cs typeface="Arial"/>
              <a:sym typeface="Arial"/>
            </a:endParaRPr>
          </a:p>
        </p:txBody>
      </p:sp>
      <p:sp>
        <p:nvSpPr>
          <p:cNvPr id="535" name="Google Shape;535;p42"/>
          <p:cNvSpPr txBox="1"/>
          <p:nvPr/>
        </p:nvSpPr>
        <p:spPr>
          <a:xfrm>
            <a:off x="304709" y="4618117"/>
            <a:ext cx="1170432" cy="54864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0" i="0" u="none" strike="noStrike" kern="0" cap="none" spc="0" normalizeH="0" baseline="0" noProof="0" dirty="0">
                <a:ln>
                  <a:noFill/>
                </a:ln>
                <a:solidFill>
                  <a:srgbClr val="000000"/>
                </a:solidFill>
                <a:effectLst/>
                <a:uLnTx/>
                <a:uFillTx/>
                <a:latin typeface="Arial"/>
                <a:cs typeface="Arial"/>
                <a:sym typeface="Arial"/>
              </a:rPr>
              <a:t>Clientes usando a nossa tecnologia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6" name="Google Shape;536;p42"/>
          <p:cNvSpPr txBox="1"/>
          <p:nvPr/>
        </p:nvSpPr>
        <p:spPr>
          <a:xfrm>
            <a:off x="3042967" y="4299437"/>
            <a:ext cx="1170432" cy="34536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+ 3 mil</a:t>
            </a:r>
            <a:endParaRPr kumimoji="0" sz="1800" b="1" i="0" u="none" strike="noStrike" kern="0" cap="none" spc="0" normalizeH="0" baseline="0" noProof="0" dirty="0">
              <a:ln>
                <a:noFill/>
              </a:ln>
              <a:solidFill>
                <a:srgbClr val="000000"/>
              </a:solidFill>
              <a:effectLst/>
              <a:uLnTx/>
              <a:uFillTx/>
              <a:latin typeface="Arial"/>
              <a:cs typeface="Arial"/>
              <a:sym typeface="Arial"/>
            </a:endParaRPr>
          </a:p>
        </p:txBody>
      </p:sp>
      <p:sp>
        <p:nvSpPr>
          <p:cNvPr id="537" name="Google Shape;537;p42"/>
          <p:cNvSpPr txBox="1"/>
          <p:nvPr/>
        </p:nvSpPr>
        <p:spPr>
          <a:xfrm>
            <a:off x="3065760" y="4587411"/>
            <a:ext cx="1170432" cy="54864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Fatores de risco monitorados diariamente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0" i="0" u="none" strike="noStrike" kern="0" cap="none" spc="0" normalizeH="0" baseline="0" noProof="0">
                <a:ln>
                  <a:noFill/>
                </a:ln>
                <a:solidFill>
                  <a:srgbClr val="000000"/>
                </a:solidFill>
                <a:effectLst/>
                <a:uLnTx/>
                <a:uFillTx/>
                <a:latin typeface="Arial"/>
                <a:ea typeface="Arial"/>
                <a:cs typeface="Arial"/>
                <a:sym typeface="Arial"/>
              </a:rPr>
              <a:t>pelo Aladdin®</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8" name="Google Shape;538;p42"/>
          <p:cNvSpPr txBox="1"/>
          <p:nvPr/>
        </p:nvSpPr>
        <p:spPr>
          <a:xfrm>
            <a:off x="1680757" y="4299437"/>
            <a:ext cx="1170432" cy="34536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dirty="0">
                <a:ln>
                  <a:noFill/>
                </a:ln>
                <a:solidFill>
                  <a:srgbClr val="000000"/>
                </a:solidFill>
                <a:effectLst/>
                <a:uLnTx/>
                <a:uFillTx/>
                <a:latin typeface="Kaushan Script"/>
                <a:ea typeface="Kaushan Script"/>
                <a:cs typeface="Kaushan Script"/>
                <a:sym typeface="Kaushan Script"/>
              </a:rPr>
              <a:t>+ 1.900</a:t>
            </a:r>
            <a:endParaRPr kumimoji="0" sz="1800" b="1" i="0" u="none" strike="noStrike" kern="0" cap="none" spc="0" normalizeH="0" baseline="0" noProof="0" dirty="0">
              <a:ln>
                <a:noFill/>
              </a:ln>
              <a:solidFill>
                <a:srgbClr val="000000"/>
              </a:solidFill>
              <a:effectLst/>
              <a:uLnTx/>
              <a:uFillTx/>
              <a:latin typeface="Arial"/>
              <a:cs typeface="Arial"/>
              <a:sym typeface="Arial"/>
            </a:endParaRPr>
          </a:p>
        </p:txBody>
      </p:sp>
      <p:sp>
        <p:nvSpPr>
          <p:cNvPr id="539" name="Google Shape;539;p42"/>
          <p:cNvSpPr txBox="1"/>
          <p:nvPr/>
        </p:nvSpPr>
        <p:spPr>
          <a:xfrm>
            <a:off x="1687171" y="4587411"/>
            <a:ext cx="1170432" cy="54864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Desenvolvedores   e gerentes de produtos</a:t>
            </a:r>
            <a:b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br>
            <a:r>
              <a:rPr kumimoji="0" lang="pt-BR" sz="1000" b="0" i="0" u="none" strike="noStrike" kern="0" cap="none" spc="0" normalizeH="0" baseline="0" noProof="0" dirty="0">
                <a:ln>
                  <a:noFill/>
                </a:ln>
                <a:solidFill>
                  <a:srgbClr val="000000"/>
                </a:solidFill>
                <a:effectLst/>
                <a:uLnTx/>
                <a:uFillTx/>
                <a:latin typeface="Arial"/>
                <a:ea typeface="Arial"/>
                <a:cs typeface="Arial"/>
                <a:sym typeface="Arial"/>
              </a:rPr>
              <a:t>dedicados ao Aladdin®</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0" name="Google Shape;540;p42"/>
          <p:cNvSpPr/>
          <p:nvPr/>
        </p:nvSpPr>
        <p:spPr>
          <a:xfrm>
            <a:off x="304799" y="4130122"/>
            <a:ext cx="4115867" cy="45881"/>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1" name="Google Shape;541;p42"/>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 b="0" i="0" u="none" strike="noStrike" kern="0" cap="none" spc="0" normalizeH="0" baseline="0" noProof="0">
                <a:ln>
                  <a:noFill/>
                </a:ln>
                <a:solidFill>
                  <a:srgbClr val="000000"/>
                </a:solidFill>
                <a:effectLst/>
                <a:uLnTx/>
                <a:uFillTx/>
                <a:latin typeface="Arial"/>
                <a:ea typeface="Arial"/>
                <a:cs typeface="Arial"/>
                <a:sym typeface="Arial"/>
              </a:rPr>
              <a:t>ADMASTER-STAMP!MKTGSH0321L/S-1569792-10/13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42"/>
          <p:cNvSpPr txBox="1"/>
          <p:nvPr/>
        </p:nvSpPr>
        <p:spPr>
          <a:xfrm>
            <a:off x="7543800" y="6654800"/>
            <a:ext cx="3810000" cy="130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700" b="0" i="0" u="none" strike="noStrike" kern="0" cap="none" spc="0" normalizeH="0" baseline="0" noProof="0">
                <a:ln>
                  <a:noFill/>
                </a:ln>
                <a:solidFill>
                  <a:srgbClr val="7C7B7F"/>
                </a:solidFill>
                <a:effectLst/>
                <a:uLnTx/>
                <a:uFillTx/>
                <a:latin typeface="Times New Roman"/>
                <a:ea typeface="Times New Roman"/>
                <a:cs typeface="Times New Roman"/>
                <a:sym typeface="Times New Roman"/>
              </a:rPr>
              <a:t>MKTGSH0321L/S-1569792-10/13</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97" y="1203288"/>
            <a:ext cx="1799247" cy="299875"/>
          </a:xfrm>
          <a:prstGeom prst="rect">
            <a:avLst/>
          </a:prstGeom>
        </p:spPr>
      </p:pic>
      <p:sp>
        <p:nvSpPr>
          <p:cNvPr id="7" name="Title 16">
            <a:extLst>
              <a:ext uri="{FF2B5EF4-FFF2-40B4-BE49-F238E27FC236}">
                <a16:creationId xmlns:a16="http://schemas.microsoft.com/office/drawing/2014/main" id="{E2CD12A6-93E3-4B97-AA42-38A683FD809B}"/>
              </a:ext>
            </a:extLst>
          </p:cNvPr>
          <p:cNvSpPr txBox="1">
            <a:spLocks/>
          </p:cNvSpPr>
          <p:nvPr/>
        </p:nvSpPr>
        <p:spPr>
          <a:xfrm>
            <a:off x="416596" y="3222215"/>
            <a:ext cx="7907501" cy="1200150"/>
          </a:xfrm>
          <a:prstGeom prst="rect">
            <a:avLst/>
          </a:prstGeom>
          <a:ln>
            <a:noFill/>
          </a:ln>
        </p:spPr>
        <p:txBody>
          <a:bodyPr vert="horz" lIns="0" tIns="0" rIns="0" bIns="0" rtlCol="0" anchor="b" anchorCtr="0">
            <a:noAutofit/>
          </a:bodyPr>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pt-BR" sz="2400" b="1" i="0" u="none" strike="noStrike" kern="1200" cap="none" spc="0" normalizeH="0" baseline="0" noProof="0" dirty="0" err="1">
                <a:ln>
                  <a:noFill/>
                </a:ln>
                <a:solidFill>
                  <a:srgbClr val="FFFFFF"/>
                </a:solidFill>
                <a:effectLst/>
                <a:uLnTx/>
                <a:uFillTx/>
                <a:latin typeface="BLK Fort"/>
                <a:ea typeface="Tahoma" pitchFamily="34" charset="0"/>
                <a:cs typeface="Tahoma" pitchFamily="34" charset="0"/>
              </a:rPr>
              <a:t>BlackRock</a:t>
            </a:r>
            <a:r>
              <a:rPr kumimoji="0" lang="pt-BR" sz="2400" b="1" i="0" u="none" strike="noStrike" kern="1200" cap="none" spc="0" normalizeH="0" baseline="0" noProof="0" dirty="0">
                <a:ln>
                  <a:noFill/>
                </a:ln>
                <a:solidFill>
                  <a:srgbClr val="FFFFFF"/>
                </a:solidFill>
                <a:effectLst/>
                <a:uLnTx/>
                <a:uFillTx/>
                <a:latin typeface="BLK Fort"/>
                <a:ea typeface="Tahoma" pitchFamily="34" charset="0"/>
                <a:cs typeface="Tahoma" pitchFamily="34" charset="0"/>
              </a:rPr>
              <a:t> FIA BDR de ETF</a:t>
            </a:r>
            <a:br>
              <a:rPr kumimoji="0" lang="pt-BR" sz="2400" b="0" i="0" u="none" strike="noStrike" kern="1200" cap="none" spc="0" normalizeH="0" baseline="0" noProof="0" dirty="0">
                <a:ln>
                  <a:noFill/>
                </a:ln>
                <a:solidFill>
                  <a:srgbClr val="FFFFFF"/>
                </a:solidFill>
                <a:effectLst/>
                <a:uLnTx/>
                <a:uFillTx/>
                <a:latin typeface="BLK Fort"/>
                <a:ea typeface="Tahoma" pitchFamily="34" charset="0"/>
                <a:cs typeface="Tahoma" pitchFamily="34" charset="0"/>
              </a:rPr>
            </a:br>
            <a:r>
              <a:rPr kumimoji="0" lang="en-US" sz="2400" b="0" i="0" u="none" strike="noStrike" kern="1200" cap="none" spc="0" normalizeH="0" baseline="0" noProof="0" dirty="0">
                <a:ln>
                  <a:noFill/>
                </a:ln>
                <a:solidFill>
                  <a:srgbClr val="FFFFFF"/>
                </a:solidFill>
                <a:effectLst/>
                <a:uLnTx/>
                <a:uFillTx/>
                <a:latin typeface="BLK Fort Extrabold"/>
                <a:ea typeface="Tahoma" pitchFamily="34" charset="0"/>
                <a:cs typeface="Tahoma" pitchFamily="34" charset="0"/>
              </a:rPr>
              <a:t>Investment Expertise, Simply Delivered</a:t>
            </a:r>
            <a:endParaRPr kumimoji="0" lang="pt-BR" sz="2400" b="0" i="0" u="none" strike="noStrike" kern="1200" cap="none" spc="0" normalizeH="0" baseline="0" noProof="0" dirty="0">
              <a:ln>
                <a:noFill/>
              </a:ln>
              <a:solidFill>
                <a:srgbClr val="FFFFFF"/>
              </a:solidFill>
              <a:effectLst/>
              <a:uLnTx/>
              <a:uFillTx/>
              <a:latin typeface="BLK Fort"/>
              <a:ea typeface="Tahoma" pitchFamily="34" charset="0"/>
              <a:cs typeface="Tahoma" pitchFamily="34" charset="0"/>
            </a:endParaRPr>
          </a:p>
        </p:txBody>
      </p:sp>
      <p:sp>
        <p:nvSpPr>
          <p:cNvPr id="8" name="Text Placeholder 3">
            <a:extLst>
              <a:ext uri="{FF2B5EF4-FFF2-40B4-BE49-F238E27FC236}">
                <a16:creationId xmlns:a16="http://schemas.microsoft.com/office/drawing/2014/main" id="{13C5CFF2-3DEA-4181-89BB-B602A9411D25}"/>
              </a:ext>
            </a:extLst>
          </p:cNvPr>
          <p:cNvSpPr txBox="1">
            <a:spLocks/>
          </p:cNvSpPr>
          <p:nvPr/>
        </p:nvSpPr>
        <p:spPr>
          <a:xfrm>
            <a:off x="416596" y="2514717"/>
            <a:ext cx="6124217" cy="253506"/>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7432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41148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54864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a:lstStyle>
          <a:p>
            <a:pPr marL="0" marR="0" lvl="0" indent="0" algn="l" defTabSz="914400" rtl="0" eaLnBrk="1" fontAlgn="auto" latinLnBrk="0" hangingPunct="1">
              <a:lnSpc>
                <a:spcPct val="100000"/>
              </a:lnSpc>
              <a:spcBef>
                <a:spcPts val="700"/>
              </a:spcBef>
              <a:spcAft>
                <a:spcPts val="0"/>
              </a:spcAft>
              <a:buClrTx/>
              <a:buSzTx/>
              <a:buFont typeface="Arial" pitchFamily="34" charset="0"/>
              <a:buNone/>
              <a:tabLst/>
              <a:defRPr/>
            </a:pPr>
            <a:r>
              <a:rPr lang="pt-BR" sz="1050" noProof="0" dirty="0">
                <a:solidFill>
                  <a:srgbClr val="FFFFFF"/>
                </a:solidFill>
              </a:rPr>
              <a:t>Julho</a:t>
            </a:r>
            <a:r>
              <a:rPr kumimoji="0" lang="pt-BR" sz="1050" b="1" i="0" u="none" strike="noStrike" kern="1200" cap="none" spc="0" normalizeH="0" baseline="0" noProof="0" dirty="0">
                <a:ln>
                  <a:noFill/>
                </a:ln>
                <a:solidFill>
                  <a:srgbClr val="FFFFFF"/>
                </a:solidFill>
                <a:effectLst/>
                <a:uLnTx/>
                <a:uFillTx/>
                <a:latin typeface="BLK Fort" panose="020B0503030202060203" pitchFamily="34" charset="0"/>
                <a:ea typeface="+mn-ea"/>
                <a:cs typeface="+mn-cs"/>
              </a:rPr>
              <a:t>/2022</a:t>
            </a:r>
          </a:p>
          <a:p>
            <a:pPr marL="0" marR="0" lvl="0" indent="0" algn="l" defTabSz="914400" rtl="0" eaLnBrk="1" fontAlgn="auto" latinLnBrk="0" hangingPunct="1">
              <a:lnSpc>
                <a:spcPct val="100000"/>
              </a:lnSpc>
              <a:spcBef>
                <a:spcPts val="700"/>
              </a:spcBef>
              <a:spcAft>
                <a:spcPts val="0"/>
              </a:spcAft>
              <a:buClrTx/>
              <a:buSzTx/>
              <a:buFont typeface="Arial" pitchFamily="34" charset="0"/>
              <a:buNone/>
              <a:tabLst/>
              <a:defRPr/>
            </a:pPr>
            <a:endParaRPr kumimoji="0" lang="en-US" sz="1050" b="1" i="0" u="none" strike="noStrike" kern="1200" cap="none" spc="0" normalizeH="0" baseline="0" noProof="0" dirty="0">
              <a:ln>
                <a:noFill/>
              </a:ln>
              <a:solidFill>
                <a:srgbClr val="FFFFFF"/>
              </a:solidFill>
              <a:effectLst/>
              <a:uLnTx/>
              <a:uFillTx/>
              <a:latin typeface="BLK Fort" panose="020B0503030202060203" pitchFamily="34" charset="0"/>
              <a:ea typeface="+mn-ea"/>
              <a:cs typeface="+mn-cs"/>
            </a:endParaRPr>
          </a:p>
        </p:txBody>
      </p:sp>
      <p:sp>
        <p:nvSpPr>
          <p:cNvPr id="9" name="Footer Placeholder 1">
            <a:extLst>
              <a:ext uri="{FF2B5EF4-FFF2-40B4-BE49-F238E27FC236}">
                <a16:creationId xmlns:a16="http://schemas.microsoft.com/office/drawing/2014/main" id="{30DE4EE3-039D-4343-9B1D-BD0CF753F136}"/>
              </a:ext>
            </a:extLst>
          </p:cNvPr>
          <p:cNvSpPr txBox="1">
            <a:spLocks/>
          </p:cNvSpPr>
          <p:nvPr/>
        </p:nvSpPr>
        <p:spPr>
          <a:xfrm>
            <a:off x="1633120" y="6540883"/>
            <a:ext cx="5877759" cy="3086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none"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ADMASTER-STAMP!LATAMM0822L/S-2354017-1/34</a:t>
            </a:r>
          </a:p>
        </p:txBody>
      </p:sp>
      <p:sp>
        <p:nvSpPr>
          <p:cNvPr id="4" name="TextBox 4"/>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LATAMM0822L/S-2354017-1/34</a:t>
            </a:r>
            <a:endParaRPr lang="en-US"/>
          </a:p>
        </p:txBody>
      </p:sp>
    </p:spTree>
    <p:extLst>
      <p:ext uri="{BB962C8B-B14F-4D97-AF65-F5344CB8AC3E}">
        <p14:creationId xmlns:p14="http://schemas.microsoft.com/office/powerpoint/2010/main" val="124140893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9F5DEE8E-7D74-4B34-8924-3057A09EDC8E}"/>
              </a:ext>
            </a:extLst>
          </p:cNvPr>
          <p:cNvSpPr/>
          <p:nvPr/>
        </p:nvSpPr>
        <p:spPr>
          <a:xfrm>
            <a:off x="3505198" y="903235"/>
            <a:ext cx="3206306" cy="843538"/>
          </a:xfrm>
          <a:prstGeom prst="rect">
            <a:avLst/>
          </a:prstGeom>
          <a:solidFill>
            <a:schemeClr val="accent1"/>
          </a:solidFill>
        </p:spPr>
        <p:txBody>
          <a:bodyPr wrap="square" lIns="81000" tIns="27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950" b="0" i="0" u="none" strike="noStrike" kern="1200" cap="none" spc="0" normalizeH="0" baseline="0" noProof="0" dirty="0">
              <a:ln>
                <a:noFill/>
              </a:ln>
              <a:solidFill>
                <a:srgbClr val="000000"/>
              </a:solidFill>
              <a:effectLst/>
              <a:uLnTx/>
              <a:uFillTx/>
              <a:latin typeface="BLK Fort Extrabold"/>
              <a:ea typeface="+mn-ea"/>
              <a:cs typeface="+mn-cs"/>
            </a:endParaRPr>
          </a:p>
        </p:txBody>
      </p:sp>
      <p:sp>
        <p:nvSpPr>
          <p:cNvPr id="29" name="Rectangle 17">
            <a:extLst>
              <a:ext uri="{FF2B5EF4-FFF2-40B4-BE49-F238E27FC236}">
                <a16:creationId xmlns:a16="http://schemas.microsoft.com/office/drawing/2014/main" id="{9F5DEE8E-7D74-4B34-8924-3057A09EDC8E}"/>
              </a:ext>
            </a:extLst>
          </p:cNvPr>
          <p:cNvSpPr/>
          <p:nvPr/>
        </p:nvSpPr>
        <p:spPr>
          <a:xfrm>
            <a:off x="3505198" y="1960346"/>
            <a:ext cx="3206306" cy="843538"/>
          </a:xfrm>
          <a:prstGeom prst="rect">
            <a:avLst/>
          </a:prstGeom>
          <a:solidFill>
            <a:schemeClr val="accent2"/>
          </a:solidFill>
        </p:spPr>
        <p:txBody>
          <a:bodyPr wrap="square" lIns="81000" tIns="27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950" b="0" i="0" u="none" strike="noStrike" kern="1200" cap="none" spc="0" normalizeH="0" baseline="0" noProof="0" dirty="0">
              <a:ln>
                <a:noFill/>
              </a:ln>
              <a:solidFill>
                <a:srgbClr val="000000"/>
              </a:solidFill>
              <a:effectLst/>
              <a:uLnTx/>
              <a:uFillTx/>
              <a:latin typeface="BLK Fort Extrabold"/>
              <a:ea typeface="+mn-ea"/>
              <a:cs typeface="+mn-cs"/>
            </a:endParaRPr>
          </a:p>
        </p:txBody>
      </p:sp>
      <p:sp>
        <p:nvSpPr>
          <p:cNvPr id="30" name="Rectangle 17">
            <a:extLst>
              <a:ext uri="{FF2B5EF4-FFF2-40B4-BE49-F238E27FC236}">
                <a16:creationId xmlns:a16="http://schemas.microsoft.com/office/drawing/2014/main" id="{9F5DEE8E-7D74-4B34-8924-3057A09EDC8E}"/>
              </a:ext>
            </a:extLst>
          </p:cNvPr>
          <p:cNvSpPr/>
          <p:nvPr/>
        </p:nvSpPr>
        <p:spPr>
          <a:xfrm>
            <a:off x="3505198" y="2995901"/>
            <a:ext cx="3206306" cy="843538"/>
          </a:xfrm>
          <a:prstGeom prst="rect">
            <a:avLst/>
          </a:prstGeom>
          <a:solidFill>
            <a:schemeClr val="accent4"/>
          </a:solidFill>
        </p:spPr>
        <p:txBody>
          <a:bodyPr wrap="square" lIns="81000" tIns="27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950" b="0" i="0" u="none" strike="noStrike" kern="1200" cap="none" spc="0" normalizeH="0" baseline="0" noProof="0" dirty="0">
              <a:ln>
                <a:noFill/>
              </a:ln>
              <a:solidFill>
                <a:srgbClr val="000000"/>
              </a:solidFill>
              <a:effectLst/>
              <a:uLnTx/>
              <a:uFillTx/>
              <a:latin typeface="BLK Fort Extrabold"/>
              <a:ea typeface="+mn-ea"/>
              <a:cs typeface="+mn-cs"/>
            </a:endParaRPr>
          </a:p>
        </p:txBody>
      </p:sp>
      <p:grpSp>
        <p:nvGrpSpPr>
          <p:cNvPr id="12" name="Group 3">
            <a:extLst>
              <a:ext uri="{FF2B5EF4-FFF2-40B4-BE49-F238E27FC236}">
                <a16:creationId xmlns:a16="http://schemas.microsoft.com/office/drawing/2014/main" id="{5B0F2069-69A9-4B03-98D9-863F4B485DDA}"/>
              </a:ext>
            </a:extLst>
          </p:cNvPr>
          <p:cNvGrpSpPr/>
          <p:nvPr/>
        </p:nvGrpSpPr>
        <p:grpSpPr>
          <a:xfrm>
            <a:off x="2463817" y="896507"/>
            <a:ext cx="4171488" cy="843538"/>
            <a:chOff x="5734653" y="481479"/>
            <a:chExt cx="5561984" cy="1124717"/>
          </a:xfrm>
          <a:solidFill>
            <a:schemeClr val="accent1"/>
          </a:solidFill>
        </p:grpSpPr>
        <p:sp>
          <p:nvSpPr>
            <p:cNvPr id="18" name="Rectangle 17">
              <a:extLst>
                <a:ext uri="{FF2B5EF4-FFF2-40B4-BE49-F238E27FC236}">
                  <a16:creationId xmlns:a16="http://schemas.microsoft.com/office/drawing/2014/main" id="{9F5DEE8E-7D74-4B34-8924-3057A09EDC8E}"/>
                </a:ext>
              </a:extLst>
            </p:cNvPr>
            <p:cNvSpPr/>
            <p:nvPr/>
          </p:nvSpPr>
          <p:spPr>
            <a:xfrm>
              <a:off x="5734653" y="481479"/>
              <a:ext cx="1241877" cy="1124717"/>
            </a:xfrm>
            <a:prstGeom prst="rect">
              <a:avLst/>
            </a:prstGeom>
            <a:grpFill/>
          </p:spPr>
          <p:txBody>
            <a:bodyPr wrap="none" lIns="81000" tIns="27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950" b="0" i="0" u="none" strike="noStrike" kern="1200" cap="none" spc="0" normalizeH="0" baseline="0" noProof="0">
                  <a:ln>
                    <a:noFill/>
                  </a:ln>
                  <a:solidFill>
                    <a:srgbClr val="000000"/>
                  </a:solidFill>
                  <a:effectLst/>
                  <a:uLnTx/>
                  <a:uFillTx/>
                  <a:latin typeface="BLK Fort Extrabold"/>
                  <a:ea typeface="+mn-ea"/>
                  <a:cs typeface="+mn-cs"/>
                </a:rPr>
                <a:t>01</a:t>
              </a:r>
            </a:p>
          </p:txBody>
        </p:sp>
        <p:sp>
          <p:nvSpPr>
            <p:cNvPr id="14" name="Text Box 3">
              <a:extLst>
                <a:ext uri="{FF2B5EF4-FFF2-40B4-BE49-F238E27FC236}">
                  <a16:creationId xmlns:a16="http://schemas.microsoft.com/office/drawing/2014/main" id="{2A610CEB-CC2C-414F-BA9A-1E34EA260522}"/>
                </a:ext>
              </a:extLst>
            </p:cNvPr>
            <p:cNvSpPr txBox="1">
              <a:spLocks/>
            </p:cNvSpPr>
            <p:nvPr/>
          </p:nvSpPr>
          <p:spPr bwMode="auto">
            <a:xfrm>
              <a:off x="7181837" y="544373"/>
              <a:ext cx="4114800" cy="891540"/>
            </a:xfrm>
            <a:prstGeom prst="rect">
              <a:avLst/>
            </a:prstGeom>
            <a:grp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0">
              <a:noAutofit/>
            </a:bodyPr>
            <a:lstStyle/>
            <a:p>
              <a:pPr marL="0" marR="0" lvl="0" indent="0" algn="ctr" defTabSz="1625204" rtl="0" eaLnBrk="1" fontAlgn="auto" latinLnBrk="0" hangingPunct="1">
                <a:lnSpc>
                  <a:spcPct val="100000"/>
                </a:lnSpc>
                <a:spcBef>
                  <a:spcPct val="0"/>
                </a:spcBef>
                <a:spcAft>
                  <a:spcPts val="450"/>
                </a:spcAft>
                <a:buClrTx/>
                <a:buSzTx/>
                <a:buFontTx/>
                <a:buNone/>
                <a:tabLst/>
                <a:defRPr/>
              </a:pPr>
              <a:r>
                <a:rPr kumimoji="0" lang="pt-BR" sz="1350" b="0" i="0" u="none" strike="noStrike" kern="1200" cap="none" spc="0" normalizeH="0" baseline="0" noProof="0">
                  <a:ln>
                    <a:noFill/>
                  </a:ln>
                  <a:solidFill>
                    <a:srgbClr val="000000"/>
                  </a:solidFill>
                  <a:effectLst/>
                  <a:highlight>
                    <a:srgbClr val="FFFF00"/>
                  </a:highlight>
                  <a:uLnTx/>
                  <a:uFillTx/>
                  <a:latin typeface="BLK Fort Extrabold"/>
                  <a:ea typeface="+mn-ea"/>
                  <a:cs typeface="+mn-cs"/>
                </a:rPr>
                <a:t>            </a:t>
              </a:r>
            </a:p>
            <a:p>
              <a:pPr marL="0" marR="0" lvl="0" indent="0" algn="ctr" defTabSz="1625204" rtl="0" eaLnBrk="1" fontAlgn="auto" latinLnBrk="0" hangingPunct="1">
                <a:lnSpc>
                  <a:spcPct val="100000"/>
                </a:lnSpc>
                <a:spcBef>
                  <a:spcPct val="0"/>
                </a:spcBef>
                <a:spcAft>
                  <a:spcPts val="450"/>
                </a:spcAft>
                <a:buClrTx/>
                <a:buSzTx/>
                <a:buFontTx/>
                <a:buNone/>
                <a:tabLst/>
                <a:defRPr/>
              </a:pPr>
              <a:r>
                <a:rPr kumimoji="0" lang="pt-BR" sz="1350" b="0" i="0" u="none" strike="noStrike" kern="1200" cap="none" spc="0" normalizeH="0" baseline="0" noProof="0">
                  <a:ln>
                    <a:noFill/>
                  </a:ln>
                  <a:solidFill>
                    <a:srgbClr val="000000"/>
                  </a:solidFill>
                  <a:effectLst/>
                  <a:uLnTx/>
                  <a:uFillTx/>
                  <a:latin typeface="BLK Fort Extrabold"/>
                  <a:ea typeface="+mn-ea"/>
                  <a:cs typeface="+mn-cs"/>
                </a:rPr>
                <a:t>Por que a diversificação internacional atual é mais relevante do que nunca?</a:t>
              </a:r>
            </a:p>
            <a:p>
              <a:pPr marL="0" marR="0" lvl="0" indent="0" algn="ctr" defTabSz="1625204" rtl="0" eaLnBrk="1" fontAlgn="auto" latinLnBrk="0" hangingPunct="1">
                <a:lnSpc>
                  <a:spcPct val="100000"/>
                </a:lnSpc>
                <a:spcBef>
                  <a:spcPct val="0"/>
                </a:spcBef>
                <a:spcAft>
                  <a:spcPts val="450"/>
                </a:spcAft>
                <a:buClrTx/>
                <a:buSzTx/>
                <a:buFontTx/>
                <a:buNone/>
                <a:tabLst/>
                <a:defRPr/>
              </a:pPr>
              <a:endParaRPr kumimoji="0" lang="en-US" sz="1350" b="0" i="0" u="none" strike="noStrike" kern="1200" cap="none" spc="0" normalizeH="0" baseline="0" noProof="0" dirty="0">
                <a:ln>
                  <a:noFill/>
                </a:ln>
                <a:solidFill>
                  <a:srgbClr val="000000"/>
                </a:solidFill>
                <a:effectLst/>
                <a:highlight>
                  <a:srgbClr val="FFFF00"/>
                </a:highlight>
                <a:uLnTx/>
                <a:uFillTx/>
                <a:latin typeface="BLK Fort Extrabold" panose="020B0903030202060203" pitchFamily="34" charset="0"/>
                <a:ea typeface="+mn-ea"/>
                <a:cs typeface="+mn-cs"/>
              </a:endParaRPr>
            </a:p>
          </p:txBody>
        </p:sp>
      </p:grpSp>
      <p:grpSp>
        <p:nvGrpSpPr>
          <p:cNvPr id="19" name="Group 20">
            <a:extLst>
              <a:ext uri="{FF2B5EF4-FFF2-40B4-BE49-F238E27FC236}">
                <a16:creationId xmlns:a16="http://schemas.microsoft.com/office/drawing/2014/main" id="{CE2D6494-5DE6-4C21-90B5-C21D330CEFBB}"/>
              </a:ext>
            </a:extLst>
          </p:cNvPr>
          <p:cNvGrpSpPr/>
          <p:nvPr/>
        </p:nvGrpSpPr>
        <p:grpSpPr>
          <a:xfrm>
            <a:off x="2463817" y="1966391"/>
            <a:ext cx="4033040" cy="843538"/>
            <a:chOff x="5734653" y="1907990"/>
            <a:chExt cx="5377387" cy="1124717"/>
          </a:xfrm>
          <a:solidFill>
            <a:schemeClr val="accent2"/>
          </a:solidFill>
        </p:grpSpPr>
        <p:sp>
          <p:nvSpPr>
            <p:cNvPr id="20" name="Text Box 3">
              <a:extLst>
                <a:ext uri="{FF2B5EF4-FFF2-40B4-BE49-F238E27FC236}">
                  <a16:creationId xmlns:a16="http://schemas.microsoft.com/office/drawing/2014/main" id="{B5825807-2B6C-495B-98D3-F22CF0436247}"/>
                </a:ext>
              </a:extLst>
            </p:cNvPr>
            <p:cNvSpPr txBox="1">
              <a:spLocks/>
            </p:cNvSpPr>
            <p:nvPr/>
          </p:nvSpPr>
          <p:spPr bwMode="auto">
            <a:xfrm>
              <a:off x="7181837" y="2133107"/>
              <a:ext cx="3930203" cy="891540"/>
            </a:xfrm>
            <a:prstGeom prst="rect">
              <a:avLst/>
            </a:prstGeom>
            <a:grp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0">
              <a:noAutofit/>
            </a:bodyPr>
            <a:lstStyle/>
            <a:p>
              <a:pPr marL="0" marR="0" lvl="0" indent="0" algn="l" defTabSz="1625204" rtl="0" eaLnBrk="1" fontAlgn="auto" latinLnBrk="0" hangingPunct="1">
                <a:lnSpc>
                  <a:spcPct val="100000"/>
                </a:lnSpc>
                <a:spcBef>
                  <a:spcPct val="0"/>
                </a:spcBef>
                <a:spcAft>
                  <a:spcPts val="45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BLK Fort"/>
                <a:ea typeface="+mn-ea"/>
                <a:cs typeface="+mn-cs"/>
              </a:endParaRPr>
            </a:p>
          </p:txBody>
        </p:sp>
        <p:sp>
          <p:nvSpPr>
            <p:cNvPr id="21" name="Rectangle 18">
              <a:extLst>
                <a:ext uri="{FF2B5EF4-FFF2-40B4-BE49-F238E27FC236}">
                  <a16:creationId xmlns:a16="http://schemas.microsoft.com/office/drawing/2014/main" id="{85E0A1DB-46FA-4B96-BC82-600630DC0ECE}"/>
                </a:ext>
              </a:extLst>
            </p:cNvPr>
            <p:cNvSpPr/>
            <p:nvPr/>
          </p:nvSpPr>
          <p:spPr>
            <a:xfrm>
              <a:off x="5734653" y="1907990"/>
              <a:ext cx="1241877" cy="1124717"/>
            </a:xfrm>
            <a:prstGeom prst="rect">
              <a:avLst/>
            </a:prstGeom>
            <a:grpFill/>
          </p:spPr>
          <p:txBody>
            <a:bodyPr wrap="none" lIns="81000" tIns="27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950" b="0" i="0" u="none" strike="noStrike" kern="1200" cap="none" spc="0" normalizeH="0" baseline="0" noProof="0">
                  <a:ln>
                    <a:noFill/>
                  </a:ln>
                  <a:solidFill>
                    <a:srgbClr val="000000"/>
                  </a:solidFill>
                  <a:effectLst/>
                  <a:uLnTx/>
                  <a:uFillTx/>
                  <a:latin typeface="BLK Fort Extrabold"/>
                  <a:ea typeface="+mn-ea"/>
                  <a:cs typeface="+mn-cs"/>
                </a:rPr>
                <a:t>02</a:t>
              </a:r>
            </a:p>
          </p:txBody>
        </p:sp>
      </p:grpSp>
      <p:grpSp>
        <p:nvGrpSpPr>
          <p:cNvPr id="22" name="Group 21">
            <a:extLst>
              <a:ext uri="{FF2B5EF4-FFF2-40B4-BE49-F238E27FC236}">
                <a16:creationId xmlns:a16="http://schemas.microsoft.com/office/drawing/2014/main" id="{4F283CAC-2E31-40E9-90BB-A3EBBC3A65D0}"/>
              </a:ext>
            </a:extLst>
          </p:cNvPr>
          <p:cNvGrpSpPr/>
          <p:nvPr/>
        </p:nvGrpSpPr>
        <p:grpSpPr>
          <a:xfrm>
            <a:off x="2463817" y="2977305"/>
            <a:ext cx="4171488" cy="857226"/>
            <a:chOff x="5734653" y="3342500"/>
            <a:chExt cx="5561984" cy="1142968"/>
          </a:xfrm>
        </p:grpSpPr>
        <p:sp>
          <p:nvSpPr>
            <p:cNvPr id="23" name="Text Box 3">
              <a:extLst>
                <a:ext uri="{FF2B5EF4-FFF2-40B4-BE49-F238E27FC236}">
                  <a16:creationId xmlns:a16="http://schemas.microsoft.com/office/drawing/2014/main" id="{261BD6B2-707E-43E7-9D4D-1A1CE0D7B879}"/>
                </a:ext>
              </a:extLst>
            </p:cNvPr>
            <p:cNvSpPr txBox="1">
              <a:spLocks/>
            </p:cNvSpPr>
            <p:nvPr/>
          </p:nvSpPr>
          <p:spPr bwMode="auto">
            <a:xfrm>
              <a:off x="7181837" y="3342500"/>
              <a:ext cx="4114800" cy="891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0">
              <a:noAutofit/>
            </a:bodyPr>
            <a:lstStyle/>
            <a:p>
              <a:pPr marL="0" marR="0" lvl="0" indent="0" algn="l" defTabSz="1625204" rtl="0" eaLnBrk="1" fontAlgn="auto" latinLnBrk="0" hangingPunct="1">
                <a:lnSpc>
                  <a:spcPct val="100000"/>
                </a:lnSpc>
                <a:spcBef>
                  <a:spcPct val="0"/>
                </a:spcBef>
                <a:spcAft>
                  <a:spcPts val="45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BLK Fort"/>
                <a:ea typeface="+mn-ea"/>
                <a:cs typeface="+mn-cs"/>
              </a:endParaRPr>
            </a:p>
          </p:txBody>
        </p:sp>
        <p:sp>
          <p:nvSpPr>
            <p:cNvPr id="24" name="Rectangle 19">
              <a:extLst>
                <a:ext uri="{FF2B5EF4-FFF2-40B4-BE49-F238E27FC236}">
                  <a16:creationId xmlns:a16="http://schemas.microsoft.com/office/drawing/2014/main" id="{1ABCBA82-BA72-47C8-B609-2E38210BAB9A}"/>
                </a:ext>
              </a:extLst>
            </p:cNvPr>
            <p:cNvSpPr/>
            <p:nvPr/>
          </p:nvSpPr>
          <p:spPr>
            <a:xfrm>
              <a:off x="5734653" y="3360751"/>
              <a:ext cx="1241877" cy="1124717"/>
            </a:xfrm>
            <a:prstGeom prst="rect">
              <a:avLst/>
            </a:prstGeom>
            <a:solidFill>
              <a:schemeClr val="accent4"/>
            </a:solidFill>
          </p:spPr>
          <p:txBody>
            <a:bodyPr wrap="none" lIns="81000" tIns="27000" rIns="54000" b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950" b="0" i="0" u="none" strike="noStrike" kern="1200" cap="none" spc="0" normalizeH="0" baseline="0" noProof="0">
                  <a:ln>
                    <a:noFill/>
                  </a:ln>
                  <a:solidFill>
                    <a:srgbClr val="000000"/>
                  </a:solidFill>
                  <a:effectLst/>
                  <a:uLnTx/>
                  <a:uFillTx/>
                  <a:latin typeface="BLK Fort Extrabold"/>
                  <a:ea typeface="+mn-ea"/>
                  <a:cs typeface="+mn-cs"/>
                </a:rPr>
                <a:t>03</a:t>
              </a:r>
            </a:p>
          </p:txBody>
        </p:sp>
      </p:grpSp>
      <p:sp>
        <p:nvSpPr>
          <p:cNvPr id="42" name="CuadroTexto 41">
            <a:extLst>
              <a:ext uri="{FF2B5EF4-FFF2-40B4-BE49-F238E27FC236}">
                <a16:creationId xmlns:a16="http://schemas.microsoft.com/office/drawing/2014/main" id="{F27478B6-18D3-4F02-BCCD-21759A475270}"/>
              </a:ext>
            </a:extLst>
          </p:cNvPr>
          <p:cNvSpPr txBox="1"/>
          <p:nvPr/>
        </p:nvSpPr>
        <p:spPr>
          <a:xfrm>
            <a:off x="3960686" y="2100745"/>
            <a:ext cx="2519698"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350" b="0" i="0" u="none" strike="noStrike" kern="1200" cap="none" spc="0" normalizeH="0" baseline="0" noProof="0" dirty="0">
                <a:ln>
                  <a:noFill/>
                </a:ln>
                <a:solidFill>
                  <a:srgbClr val="000000"/>
                </a:solidFill>
                <a:effectLst/>
                <a:uLnTx/>
                <a:uFillTx/>
                <a:latin typeface="BLK Fort Extrabold"/>
                <a:ea typeface="+mn-ea"/>
                <a:cs typeface="+mn-cs"/>
              </a:rPr>
              <a:t>Por que escolher o Fundo BlackRock FIA BDR de ETF</a:t>
            </a:r>
          </a:p>
        </p:txBody>
      </p:sp>
      <p:sp>
        <p:nvSpPr>
          <p:cNvPr id="43" name="CuadroTexto 42">
            <a:extLst>
              <a:ext uri="{FF2B5EF4-FFF2-40B4-BE49-F238E27FC236}">
                <a16:creationId xmlns:a16="http://schemas.microsoft.com/office/drawing/2014/main" id="{F712B791-4A66-4882-B6A9-8A945CC06DEE}"/>
              </a:ext>
            </a:extLst>
          </p:cNvPr>
          <p:cNvSpPr txBox="1"/>
          <p:nvPr/>
        </p:nvSpPr>
        <p:spPr>
          <a:xfrm>
            <a:off x="3751135" y="3262721"/>
            <a:ext cx="2682240" cy="3000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350" b="0" i="0" u="none" strike="noStrike" kern="1200" cap="none" spc="0" normalizeH="0" baseline="0" noProof="0">
                <a:ln>
                  <a:noFill/>
                </a:ln>
                <a:solidFill>
                  <a:srgbClr val="000000"/>
                </a:solidFill>
                <a:effectLst/>
                <a:uLnTx/>
                <a:uFillTx/>
                <a:latin typeface="BLK Fort Extrabold"/>
                <a:ea typeface="+mn-ea"/>
                <a:cs typeface="+mn-cs"/>
              </a:rPr>
              <a:t>Visão Geral da Estratégia</a:t>
            </a:r>
          </a:p>
        </p:txBody>
      </p:sp>
      <p:sp>
        <p:nvSpPr>
          <p:cNvPr id="2" name="Slide Number Placeholder 1">
            <a:extLst>
              <a:ext uri="{FF2B5EF4-FFF2-40B4-BE49-F238E27FC236}">
                <a16:creationId xmlns:a16="http://schemas.microsoft.com/office/drawing/2014/main" id="{77BB4548-EB68-4299-B835-BF268B18A09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31ADF-2191-45C5-9D71-08764BF86A6F}" type="slidenum">
              <a:rPr kumimoji="0" lang="en-US" sz="800" b="0" i="0" u="none" strike="noStrike" kern="1200" cap="none" spc="0" normalizeH="0" baseline="0" noProof="0" smtClean="0">
                <a:ln>
                  <a:noFill/>
                </a:ln>
                <a:solidFill>
                  <a:srgbClr val="FFFFFF"/>
                </a:solidFill>
                <a:effectLst/>
                <a:uLnTx/>
                <a:uFillTx/>
                <a:latin typeface="BLK For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FFFFFF"/>
              </a:solidFill>
              <a:effectLst/>
              <a:uLnTx/>
              <a:uFillTx/>
              <a:latin typeface="BLK Fort"/>
              <a:ea typeface="+mn-ea"/>
              <a:cs typeface="+mn-cs"/>
            </a:endParaRPr>
          </a:p>
        </p:txBody>
      </p:sp>
      <p:sp>
        <p:nvSpPr>
          <p:cNvPr id="31" name="Footer Placeholder 1">
            <a:extLst>
              <a:ext uri="{FF2B5EF4-FFF2-40B4-BE49-F238E27FC236}">
                <a16:creationId xmlns:a16="http://schemas.microsoft.com/office/drawing/2014/main" id="{9ED16606-CE20-43E2-AEF6-EF119B780FC0}"/>
              </a:ext>
            </a:extLst>
          </p:cNvPr>
          <p:cNvSpPr txBox="1">
            <a:spLocks/>
          </p:cNvSpPr>
          <p:nvPr/>
        </p:nvSpPr>
        <p:spPr>
          <a:xfrm>
            <a:off x="1782763" y="6446838"/>
            <a:ext cx="6021168" cy="411162"/>
          </a:xfrm>
          <a:prstGeom prst="rect">
            <a:avLst/>
          </a:prstGeom>
        </p:spPr>
        <p:txBody>
          <a:bodyPr vert="horz" lIns="0" tIns="0" rIns="0" bIns="0" rtlCol="0" anchor="ctr" anchorCtr="0">
            <a:noAutofit/>
          </a:bodyPr>
          <a:lstStyle>
            <a:defPPr>
              <a:defRPr lang="en-US"/>
            </a:defPPr>
            <a:lvl1pPr marL="0" marR="0" indent="0" algn="l" defTabSz="914400" rtl="0" eaLnBrk="1" fontAlgn="auto" latinLnBrk="0" hangingPunct="1">
              <a:lnSpc>
                <a:spcPct val="100000"/>
              </a:lnSpc>
              <a:spcBef>
                <a:spcPts val="525"/>
              </a:spcBef>
              <a:spcAft>
                <a:spcPts val="0"/>
              </a:spcAft>
              <a:buSzTx/>
              <a:buFont typeface="Arial" pitchFamily="34" charset="0"/>
              <a:buNone/>
              <a:tabLst/>
              <a:defRPr kumimoji="0" sz="1800" b="1" i="0" u="none" strike="noStrike" kern="1200" cap="none" spc="0" normalizeH="0" baseline="0">
                <a:ln>
                  <a:noFill/>
                </a:ln>
                <a:solidFill>
                  <a:schemeClr val="tx1"/>
                </a:solidFill>
                <a:effectLst/>
                <a:uLnTx/>
                <a:uFillTx/>
                <a:latin typeface="+mn-lt"/>
                <a:ea typeface="+mn-ea"/>
                <a:cs typeface="+mn-cs"/>
              </a:defRPr>
            </a:lvl1pPr>
            <a:lvl2pPr marL="457200" marR="0" indent="-102870" algn="l" defTabSz="914400" rtl="0" eaLnBrk="1" fontAlgn="auto" latinLnBrk="0" hangingPunct="1">
              <a:lnSpc>
                <a:spcPct val="100000"/>
              </a:lnSpc>
              <a:spcBef>
                <a:spcPts val="525"/>
              </a:spcBef>
              <a:spcAft>
                <a:spcPts val="0"/>
              </a:spcAft>
              <a:buClrTx/>
              <a:buSzPct val="100000"/>
              <a:buFont typeface="Arial" panose="020B0604020202020204" pitchFamily="34" charset="0"/>
              <a:buChar char="•"/>
              <a:tabLst/>
              <a:defRPr kumimoji="0" sz="1800" b="0" i="0" u="none" strike="noStrike" kern="1200" cap="none" spc="0" normalizeH="0" baseline="0">
                <a:ln>
                  <a:noFill/>
                </a:ln>
                <a:solidFill>
                  <a:schemeClr val="tx1"/>
                </a:solidFill>
                <a:effectLst/>
                <a:uLnTx/>
                <a:uFillTx/>
                <a:latin typeface="+mn-lt"/>
                <a:ea typeface="+mn-ea"/>
                <a:cs typeface="+mn-cs"/>
              </a:defRPr>
            </a:lvl2pPr>
            <a:lvl3pPr marL="914400" marR="0" indent="-102870" algn="l" defTabSz="914400" rtl="0" eaLnBrk="1" fontAlgn="auto" latinLnBrk="0" hangingPunct="1">
              <a:lnSpc>
                <a:spcPct val="100000"/>
              </a:lnSpc>
              <a:spcBef>
                <a:spcPts val="525"/>
              </a:spcBef>
              <a:spcAft>
                <a:spcPts val="0"/>
              </a:spcAft>
              <a:buClrTx/>
              <a:buSzTx/>
              <a:buFont typeface="Arial" panose="020B0604020202020204" pitchFamily="34" charset="0"/>
              <a:buChar char="–"/>
              <a:tabLst/>
              <a:defRPr kumimoji="0" sz="1800" b="0" i="0" u="none" strike="noStrike" kern="1200" cap="none" spc="0" normalizeH="0" baseline="0">
                <a:ln>
                  <a:noFill/>
                </a:ln>
                <a:solidFill>
                  <a:schemeClr val="tx1"/>
                </a:solidFill>
                <a:effectLst/>
                <a:uLnTx/>
                <a:uFillTx/>
                <a:latin typeface="+mn-lt"/>
                <a:ea typeface="+mn-ea"/>
                <a:cs typeface="+mn-cs"/>
              </a:defRPr>
            </a:lvl3pPr>
            <a:lvl4pPr marL="1371600" marR="0" indent="-102870" algn="l" defTabSz="914400" rtl="0" eaLnBrk="1" fontAlgn="auto" latinLnBrk="0" hangingPunct="1">
              <a:lnSpc>
                <a:spcPct val="100000"/>
              </a:lnSpc>
              <a:spcBef>
                <a:spcPts val="525"/>
              </a:spcBef>
              <a:spcAft>
                <a:spcPts val="0"/>
              </a:spcAft>
              <a:buClrTx/>
              <a:buSzPct val="100000"/>
              <a:buFont typeface="Arial" panose="020B0604020202020204" pitchFamily="34" charset="0"/>
              <a:buChar char="•"/>
              <a:tabLst/>
              <a:defRPr kumimoji="0" sz="1800" b="0" i="0" u="none" strike="noStrike" kern="1200" cap="none" spc="0" normalizeH="0" baseline="0">
                <a:ln>
                  <a:noFill/>
                </a:ln>
                <a:solidFill>
                  <a:schemeClr val="tx1"/>
                </a:solidFill>
                <a:effectLst/>
                <a:uLnTx/>
                <a:uFillTx/>
                <a:latin typeface="+mn-lt"/>
                <a:ea typeface="+mn-ea"/>
                <a:cs typeface="+mn-cs"/>
              </a:defRPr>
            </a:lvl4pPr>
            <a:lvl5pPr marL="1828800" marR="0" indent="-102870" algn="l" defTabSz="914400" rtl="0" eaLnBrk="1" fontAlgn="auto" latinLnBrk="0" hangingPunct="1">
              <a:lnSpc>
                <a:spcPct val="100000"/>
              </a:lnSpc>
              <a:spcBef>
                <a:spcPts val="525"/>
              </a:spcBef>
              <a:spcAft>
                <a:spcPts val="0"/>
              </a:spcAft>
              <a:buClrTx/>
              <a:buSzTx/>
              <a:buFont typeface="Arial" panose="020B0604020202020204" pitchFamily="34" charset="0"/>
              <a:buChar char="–"/>
              <a:tabLst/>
              <a:defRPr kumimoji="0" sz="1800" b="0" i="0" u="none" strike="noStrike" kern="1200" cap="none" spc="0" normalizeH="0" baseline="0">
                <a:ln>
                  <a:noFill/>
                </a:ln>
                <a:solidFill>
                  <a:schemeClr val="tx1"/>
                </a:solidFill>
                <a:effectLst/>
                <a:uLnTx/>
                <a:uFillTx/>
                <a:latin typeface="+mn-lt"/>
                <a:ea typeface="+mn-ea"/>
                <a:cs typeface="+mn-cs"/>
              </a:defRPr>
            </a:lvl5pPr>
            <a:lvl6pPr marL="2286000" indent="-102870" algn="l" defTabSz="914400" rtl="0" eaLnBrk="1" latinLnBrk="0" hangingPunct="1">
              <a:spcBef>
                <a:spcPts val="525"/>
              </a:spcBef>
              <a:buClr>
                <a:schemeClr val="tx1"/>
              </a:buClr>
              <a:buFont typeface="Arial" pitchFamily="34" charset="0"/>
              <a:buChar char="•"/>
              <a:defRPr sz="1800" kern="1200">
                <a:solidFill>
                  <a:schemeClr val="tx1"/>
                </a:solidFill>
                <a:latin typeface="+mn-lt"/>
                <a:ea typeface="+mn-ea"/>
                <a:cs typeface="+mn-cs"/>
              </a:defRPr>
            </a:lvl6pPr>
            <a:lvl7pPr marL="2743200" indent="-102870" algn="l" defTabSz="914400" rtl="0" eaLnBrk="1" latinLnBrk="0" hangingPunct="1">
              <a:spcBef>
                <a:spcPts val="525"/>
              </a:spcBef>
              <a:buClr>
                <a:schemeClr val="tx1"/>
              </a:buClr>
              <a:buFont typeface="Arial" panose="020B0604020202020204" pitchFamily="34" charset="0"/>
              <a:buChar char="–"/>
              <a:defRPr sz="1800" kern="1200">
                <a:solidFill>
                  <a:schemeClr val="tx1"/>
                </a:solidFill>
                <a:latin typeface="+mn-lt"/>
                <a:ea typeface="+mn-ea"/>
                <a:cs typeface="+mn-cs"/>
              </a:defRPr>
            </a:lvl7pPr>
            <a:lvl8pPr marL="3200400" indent="-102870" algn="l" defTabSz="914400" rtl="0" eaLnBrk="1" latinLnBrk="0" hangingPunct="1">
              <a:spcBef>
                <a:spcPts val="525"/>
              </a:spcBef>
              <a:buClr>
                <a:schemeClr val="tx1"/>
              </a:buClr>
              <a:buFont typeface="Arial" pitchFamily="34" charset="0"/>
              <a:buChar char="•"/>
              <a:defRPr sz="1800" kern="1200">
                <a:solidFill>
                  <a:schemeClr val="tx1"/>
                </a:solidFill>
                <a:latin typeface="+mn-lt"/>
                <a:ea typeface="+mn-ea"/>
                <a:cs typeface="+mn-cs"/>
              </a:defRPr>
            </a:lvl8pPr>
            <a:lvl9pPr marL="3657600" indent="-102870" algn="l" defTabSz="914400" rtl="0" eaLnBrk="1" latinLnBrk="0" hangingPunct="1">
              <a:spcBef>
                <a:spcPts val="525"/>
              </a:spcBef>
              <a:buClr>
                <a:schemeClr val="tx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25"/>
              </a:spcBef>
              <a:spcAft>
                <a:spcPts val="0"/>
              </a:spcAft>
              <a:buClrTx/>
              <a:buSzTx/>
              <a:buFont typeface="Arial" pitchFamily="34" charset="0"/>
              <a:buNone/>
              <a:tabLst/>
              <a:defRPr/>
            </a:pPr>
            <a:r>
              <a:rPr kumimoji="0" lang="pt-BR" sz="700" b="0" i="0" u="none" strike="noStrike" kern="1200" cap="none"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ADMASTER-STAMP!LATAMM0822L/S-2354017-2/34</a:t>
            </a:r>
          </a:p>
        </p:txBody>
      </p:sp>
      <p:sp>
        <p:nvSpPr>
          <p:cNvPr id="5" name="TextBox 5"/>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LATAMM0822L/S-2354017-2/34</a:t>
            </a:r>
            <a:endParaRPr lang="en-US"/>
          </a:p>
        </p:txBody>
      </p:sp>
    </p:spTree>
    <p:extLst>
      <p:ext uri="{BB962C8B-B14F-4D97-AF65-F5344CB8AC3E}">
        <p14:creationId xmlns:p14="http://schemas.microsoft.com/office/powerpoint/2010/main" val="14431651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F64EA-FBCE-4B86-92E0-0D4303D652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31ADF-2191-45C5-9D71-08764BF86A6F}" type="slidenum">
              <a:rPr kumimoji="0" lang="en-GB" sz="800" b="0" i="0" u="none" strike="noStrike" kern="1200" cap="none" spc="0" normalizeH="0" baseline="0" noProof="0" smtClean="0">
                <a:ln>
                  <a:noFill/>
                </a:ln>
                <a:solidFill>
                  <a:srgbClr val="FFFFFF"/>
                </a:solidFill>
                <a:effectLst/>
                <a:uLnTx/>
                <a:uFillTx/>
                <a:latin typeface="BLK For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dirty="0">
              <a:ln>
                <a:noFill/>
              </a:ln>
              <a:solidFill>
                <a:srgbClr val="FFFFFF"/>
              </a:solidFill>
              <a:effectLst/>
              <a:uLnTx/>
              <a:uFillTx/>
              <a:latin typeface="BLK Fort"/>
              <a:ea typeface="+mn-ea"/>
              <a:cs typeface="+mn-cs"/>
            </a:endParaRPr>
          </a:p>
        </p:txBody>
      </p:sp>
      <p:sp>
        <p:nvSpPr>
          <p:cNvPr id="4" name="Text Placeholder 3">
            <a:extLst>
              <a:ext uri="{FF2B5EF4-FFF2-40B4-BE49-F238E27FC236}">
                <a16:creationId xmlns:a16="http://schemas.microsoft.com/office/drawing/2014/main" id="{BAA521F7-C5C4-42BD-9711-C5F294EF848A}"/>
              </a:ext>
            </a:extLst>
          </p:cNvPr>
          <p:cNvSpPr>
            <a:spLocks noGrp="1"/>
          </p:cNvSpPr>
          <p:nvPr>
            <p:ph type="body" sz="quarter" idx="13"/>
          </p:nvPr>
        </p:nvSpPr>
        <p:spPr/>
        <p:txBody>
          <a:bodyPr/>
          <a:lstStyle/>
          <a:p>
            <a:r>
              <a:rPr lang="pt-BR" sz="3600" b="0" i="0" strike="noStrike" cap="none" spc="0" baseline="0" dirty="0">
                <a:solidFill>
                  <a:srgbClr val="000000"/>
                </a:solidFill>
                <a:effectLst/>
                <a:latin typeface="BLK Fort Extrabold"/>
                <a:ea typeface="BLK Fort Extrabold"/>
                <a:cs typeface="BLK Fort Extrabold"/>
              </a:rPr>
              <a:t>Por que a diversificação internacional atual é mais relevante do que nunca?</a:t>
            </a:r>
            <a:endParaRPr lang="es-MX" dirty="0"/>
          </a:p>
          <a:p>
            <a:endParaRPr lang="en-US" dirty="0"/>
          </a:p>
        </p:txBody>
      </p:sp>
      <p:pic>
        <p:nvPicPr>
          <p:cNvPr id="7" name="Content Placeholder 6">
            <a:extLst>
              <a:ext uri="{FF2B5EF4-FFF2-40B4-BE49-F238E27FC236}">
                <a16:creationId xmlns:a16="http://schemas.microsoft.com/office/drawing/2014/main" id="{2C3F8B70-CBD8-475E-A9BA-2F8C69592303}"/>
              </a:ext>
            </a:extLst>
          </p:cNvPr>
          <p:cNvPicPr>
            <a:picLocks noGrp="1" noChangeAspect="1"/>
          </p:cNvPicPr>
          <p:nvPr>
            <p:ph sz="quarter" idx="14"/>
          </p:nvPr>
        </p:nvPicPr>
        <p:blipFill>
          <a:blip r:embed="rId2"/>
          <a:srcRect l="-7243" r="7616"/>
          <a:stretch>
            <a:fillRect/>
          </a:stretch>
        </p:blipFill>
        <p:spPr>
          <a:xfrm>
            <a:off x="4208780" y="1"/>
            <a:ext cx="4935220" cy="6446520"/>
          </a:xfrm>
        </p:spPr>
      </p:pic>
      <p:sp>
        <p:nvSpPr>
          <p:cNvPr id="8" name="Footer Placeholder 1">
            <a:extLst>
              <a:ext uri="{FF2B5EF4-FFF2-40B4-BE49-F238E27FC236}">
                <a16:creationId xmlns:a16="http://schemas.microsoft.com/office/drawing/2014/main" id="{9C1E8761-BCE0-49CF-926C-026C93622A1C}"/>
              </a:ext>
            </a:extLst>
          </p:cNvPr>
          <p:cNvSpPr txBox="1">
            <a:spLocks/>
          </p:cNvSpPr>
          <p:nvPr/>
        </p:nvSpPr>
        <p:spPr>
          <a:xfrm>
            <a:off x="1664652" y="6540883"/>
            <a:ext cx="5877759" cy="3086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none" spc="0" normalizeH="0" baseline="0" noProof="0" dirty="0">
                <a:ln>
                  <a:noFill/>
                </a:ln>
                <a:solidFill>
                  <a:srgbClr val="FFFFFF"/>
                </a:solidFill>
                <a:effectLst/>
                <a:uLnTx/>
                <a:uFillTx/>
                <a:latin typeface="BLK Fort"/>
                <a:ea typeface="+mn-ea"/>
                <a:cs typeface="+mn-cs"/>
              </a:rPr>
              <a:t>MATERIAL PUBLICITÁRIO DO FUNDO BLACKROCK FUNDO DE INVESTIMENTO EM AÇÕES BDR DE ETF - CNPJ 43.122.453/0001-01</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ADMASTER-STAMP!LATAMM0822L/S-2354017-3/34</a:t>
            </a:r>
          </a:p>
        </p:txBody>
      </p:sp>
      <p:sp>
        <p:nvSpPr>
          <p:cNvPr id="5" name="TextBox 5"/>
          <p:cNvSpPr txBox="1"/>
          <p:nvPr/>
        </p:nvSpPr>
        <p:spPr>
          <a:xfrm>
            <a:off x="7543800" y="6654800"/>
            <a:ext cx="3810000" cy="147231"/>
          </a:xfrm>
          <a:prstGeom prst="rect">
            <a:avLst/>
          </a:prstGeom>
        </p:spPr>
        <p:txBody>
          <a:bodyPr lIns="0" tIns="0" rIns="0" bIns="0" rtlCol="0" anchor="t" anchorCtr="0">
            <a:noAutofit/>
          </a:bodyPr>
          <a:lstStyle/>
          <a:p>
            <a:pPr algn="l">
              <a:defRPr/>
            </a:pPr>
            <a:r>
              <a:rPr lang="en-US" sz="700" b="0" i="0">
                <a:solidFill>
                  <a:srgbClr val="7C7B7F"/>
                </a:solidFill>
                <a:latin typeface="Times New Roman"/>
              </a:rPr>
              <a:t>LATAMM0822L/S-2354017-3/34</a:t>
            </a:r>
            <a:endParaRPr lang="en-US"/>
          </a:p>
        </p:txBody>
      </p:sp>
    </p:spTree>
    <p:extLst>
      <p:ext uri="{BB962C8B-B14F-4D97-AF65-F5344CB8AC3E}">
        <p14:creationId xmlns:p14="http://schemas.microsoft.com/office/powerpoint/2010/main" val="36348102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LK 16x9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Updated 2019)">
      <a:majorFont>
        <a:latin typeface="BLK Fort Extrabold"/>
        <a:ea typeface=""/>
        <a:cs typeface=""/>
      </a:majorFont>
      <a:minorFont>
        <a:latin typeface="BLK For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5DD"/>
        </a:solidFill>
        <a:ln w="9525" cap="flat" cmpd="sng" algn="ctr">
          <a:noFill/>
          <a:prstDash val="solid"/>
        </a:ln>
        <a:effectLst/>
      </a:spPr>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64592" indent="-164592" algn="l">
          <a:buClrTx/>
          <a:buSzPct val="10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extLst>
    <a:ext uri="{05A4C25C-085E-4340-85A3-A5531E510DB2}">
      <thm15:themeFamily xmlns:thm15="http://schemas.microsoft.com/office/thememl/2012/main" name="BLK-Widescreen.pptx" id="{24B85458-7B31-4913-BA14-80D812D832E6}" vid="{8BBD7753-D7E2-4493-A469-02EB1DCB9C5E}"/>
    </a:ext>
  </a:extLst>
</a:theme>
</file>

<file path=ppt/theme/theme2.xml><?xml version="1.0" encoding="utf-8"?>
<a:theme xmlns:a="http://schemas.openxmlformats.org/drawingml/2006/main" name="1_BLK 16x9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Updated 2019)">
      <a:majorFont>
        <a:latin typeface="BLK Fort Extrabold"/>
        <a:ea typeface=""/>
        <a:cs typeface=""/>
      </a:majorFont>
      <a:minorFont>
        <a:latin typeface="BLK For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5DD"/>
        </a:solidFill>
        <a:ln w="9525" cap="flat" cmpd="sng" algn="ctr">
          <a:noFill/>
          <a:prstDash val="solid"/>
        </a:ln>
        <a:effectLst/>
      </a:spPr>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extLst>
    <a:ext uri="{05A4C25C-085E-4340-85A3-A5531E510DB2}">
      <thm15:themeFamily xmlns:thm15="http://schemas.microsoft.com/office/thememl/2012/main" name="BLK-Widescreen.pptx" id="{996F52F7-98AD-48F4-B247-A54C36C36E0F}" vid="{D5F17C33-DB1A-4689-86E3-DB2A84F8C25B}"/>
    </a:ext>
  </a:extLst>
</a:theme>
</file>

<file path=ppt/theme/theme3.xml><?xml version="1.0" encoding="utf-8"?>
<a:theme xmlns:a="http://schemas.openxmlformats.org/drawingml/2006/main" name="BLK 4x3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Updated 2019)">
      <a:majorFont>
        <a:latin typeface="BLK Fort Extrabold"/>
        <a:ea typeface=""/>
        <a:cs typeface=""/>
      </a:majorFont>
      <a:minorFont>
        <a:latin typeface="BLK For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5DD"/>
        </a:solidFill>
        <a:ln w="9525" cap="flat" cmpd="sng" algn="ctr">
          <a:noFill/>
          <a:prstDash val="soli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buClr>
            <a:schemeClr val="tx2"/>
          </a:buClr>
          <a:buSzPct val="110000"/>
          <a:defRPr sz="1400" b="1" kern="0" dirty="0" err="1" smtClean="0"/>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extLst>
    <a:ext uri="{05A4C25C-085E-4340-85A3-A5531E510DB2}">
      <thm15:themeFamily xmlns:thm15="http://schemas.microsoft.com/office/thememl/2012/main" name="BLK-Blank Startup 3x4.pptx" id="{5FF2DC1D-9D21-4318-A318-5EFDAD2AEC8B}" vid="{78B2F067-3036-47F2-89AF-1E60F01FD95F}"/>
    </a:ext>
  </a:extLst>
</a:theme>
</file>

<file path=ppt/theme/theme4.xml><?xml version="1.0" encoding="utf-8"?>
<a:theme xmlns:a="http://schemas.openxmlformats.org/drawingml/2006/main" name="1_BLK 4x3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Updated 2019)">
      <a:majorFont>
        <a:latin typeface="BLK Fort Extrabold"/>
        <a:ea typeface=""/>
        <a:cs typeface=""/>
      </a:majorFont>
      <a:minorFont>
        <a:latin typeface="BLK For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5DD"/>
        </a:solidFill>
        <a:ln w="9525" cap="flat" cmpd="sng" algn="ctr">
          <a:noFill/>
          <a:prstDash val="soli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buClr>
            <a:schemeClr val="tx2"/>
          </a:buClr>
          <a:buSzPct val="110000"/>
          <a:defRPr sz="1400" b="1" kern="0" dirty="0" err="1" smtClean="0"/>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extLst>
    <a:ext uri="{05A4C25C-085E-4340-85A3-A5531E510DB2}">
      <thm15:themeFamily xmlns:thm15="http://schemas.microsoft.com/office/thememl/2012/main" name="Presentation1" id="{30546805-06BB-407E-9C24-A66C88789374}" vid="{926F3CF0-7ADC-470E-AAF6-E4F70375BBAB}"/>
    </a:ext>
  </a:extLst>
</a:theme>
</file>

<file path=ppt/theme/theme5.xml><?xml version="1.0" encoding="utf-8"?>
<a:theme xmlns:a="http://schemas.openxmlformats.org/drawingml/2006/main" name="2_BLK 4x3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Updated 2019)">
      <a:majorFont>
        <a:latin typeface="BLK Fort Extrabold"/>
        <a:ea typeface=""/>
        <a:cs typeface=""/>
      </a:majorFont>
      <a:minorFont>
        <a:latin typeface="BLK For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5DD"/>
        </a:solidFill>
        <a:ln w="9525" cap="flat" cmpd="sng" algn="ctr">
          <a:noFill/>
          <a:prstDash val="soli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buClr>
            <a:schemeClr val="tx2"/>
          </a:buClr>
          <a:buSzPct val="110000"/>
          <a:defRPr sz="1400" b="1" kern="0" dirty="0" err="1" smtClean="0"/>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extLst>
    <a:ext uri="{05A4C25C-085E-4340-85A3-A5531E510DB2}">
      <thm15:themeFamily xmlns:thm15="http://schemas.microsoft.com/office/thememl/2012/main" name="Presentation1" id="{30546805-06BB-407E-9C24-A66C88789374}" vid="{926F3CF0-7ADC-470E-AAF6-E4F70375BBAB}"/>
    </a:ext>
  </a:extLst>
</a:theme>
</file>

<file path=ppt/theme/theme6.xml><?xml version="1.0" encoding="utf-8"?>
<a:theme xmlns:a="http://schemas.openxmlformats.org/drawingml/2006/main" name="3_BLK 4x3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LK 4x3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a:majorFont>
        <a:latin typeface="BLK Fort Extrabold"/>
        <a:ea typeface=""/>
        <a:cs typeface=""/>
      </a:majorFont>
      <a:minorFont>
        <a:latin typeface="BLK For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theme>
</file>

<file path=ppt/theme/theme9.xml><?xml version="1.0" encoding="utf-8"?>
<a:theme xmlns:a="http://schemas.openxmlformats.org/drawingml/2006/main" name="Office Theme">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a:majorFont>
        <a:latin typeface="BLK Fort Extrabold"/>
        <a:ea typeface=""/>
        <a:cs typeface=""/>
      </a:majorFont>
      <a:minorFont>
        <a:latin typeface="BLK For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LK Documents" ma:contentTypeID="0x010100B79FE3E590E0634884EF6868889F987100FA755E1F3EDE1F41A8ED0CA335A35ECC" ma:contentTypeVersion="" ma:contentTypeDescription="Create a new document." ma:contentTypeScope="" ma:versionID="707937285f1f060fbc10a4722fdba5e6">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9F36C9-9041-420A-B7CD-BF63BB824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3FC2582-7683-4702-944F-CBFFF79CEA50}">
  <ds:schemaRefs>
    <ds:schemaRef ds:uri="http://schemas.microsoft.com/sharepoint/v3/contenttype/forms"/>
  </ds:schemaRefs>
</ds:datastoreItem>
</file>

<file path=customXml/itemProps3.xml><?xml version="1.0" encoding="utf-8"?>
<ds:datastoreItem xmlns:ds="http://schemas.openxmlformats.org/officeDocument/2006/customXml" ds:itemID="{8870EC6B-5670-43E5-AAA5-861D4F028F2C}">
  <ds:schemaRef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BLK-Widescreen</Template>
  <TotalTime>16586</TotalTime>
  <Words>4264</Words>
  <Application>Microsoft Office PowerPoint</Application>
  <PresentationFormat>On-screen Show (4:3)</PresentationFormat>
  <Paragraphs>501</Paragraphs>
  <Slides>23</Slides>
  <Notes>18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23</vt:i4>
      </vt:variant>
    </vt:vector>
  </HeadingPairs>
  <TitlesOfParts>
    <vt:vector size="39" baseType="lpstr">
      <vt:lpstr>Kaushan Script</vt:lpstr>
      <vt:lpstr>Wingdings 3</vt:lpstr>
      <vt:lpstr>BLK Fort Extrabold</vt:lpstr>
      <vt:lpstr>Noto Sans Symbols</vt:lpstr>
      <vt:lpstr>Arial</vt:lpstr>
      <vt:lpstr>BLK Fort</vt:lpstr>
      <vt:lpstr>Times New Roman</vt:lpstr>
      <vt:lpstr>Wingdings</vt:lpstr>
      <vt:lpstr>BLK Fort Cond Light</vt:lpstr>
      <vt:lpstr>BLK 16x9 2019</vt:lpstr>
      <vt:lpstr>1_BLK 16x9 2019</vt:lpstr>
      <vt:lpstr>BLK 4x3 2019</vt:lpstr>
      <vt:lpstr>1_BLK 4x3 2019</vt:lpstr>
      <vt:lpstr>2_BLK 4x3 2019</vt:lpstr>
      <vt:lpstr>3_BLK 4x3 2019</vt:lpstr>
      <vt:lpstr>4_BLK 4x3 2019</vt:lpstr>
      <vt:lpstr>Introdução à BlackRock</vt:lpstr>
      <vt:lpstr>PowerPoint Presentation</vt:lpstr>
      <vt:lpstr>PowerPoint Presentation</vt:lpstr>
      <vt:lpstr>Temos um longo histórico de parceria  com clientes em toda a América Latina</vt:lpstr>
      <vt:lpstr>Temos um histórico de inovação para atender continuamente às necessidades dos clientes.</vt:lpstr>
      <vt:lpstr>Criamos a maior plataforma de investimento  e gestão de risco do mundo.</vt:lpstr>
      <vt:lpstr>PowerPoint Presentation</vt:lpstr>
      <vt:lpstr>PowerPoint Presentation</vt:lpstr>
      <vt:lpstr>PowerPoint Presentation</vt:lpstr>
      <vt:lpstr>O risco dos mercados internacionais aumentou no curto prazo…</vt:lpstr>
      <vt:lpstr>…porém ainda está abaixo do risco da bolsa brasileira</vt:lpstr>
      <vt:lpstr>Por que a diversificação internacional é mais relevante do que nunca?</vt:lpstr>
      <vt:lpstr>PowerPoint Presentation</vt:lpstr>
      <vt:lpstr>Mercados, regulamentações, tecnologia e demanda de clientes estão afetando os modelos de negócios, taxas e produtos</vt:lpstr>
      <vt:lpstr>ETF – Exchange Traded Funds</vt:lpstr>
      <vt:lpstr>BDR – Brazilian Depositary Receipts</vt:lpstr>
      <vt:lpstr>PowerPoint Presentation</vt:lpstr>
      <vt:lpstr>PowerPoint Presentation</vt:lpstr>
      <vt:lpstr>Estratégia BlackRock FIA BDR de ETF</vt:lpstr>
      <vt:lpstr>PowerPoint Presentation</vt:lpstr>
      <vt:lpstr>PowerPoint Presentation</vt:lpstr>
      <vt:lpstr>PowerPoint Presentation</vt:lpstr>
      <vt:lpstr>PowerPoint Presentation</vt:lpstr>
    </vt:vector>
  </TitlesOfParts>
  <Company>BlackRock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WEq MP March 22</dc:title>
  <dc:creator>Teller, Jackie</dc:creator>
  <cp:lastModifiedBy>Basso, Carlos</cp:lastModifiedBy>
  <cp:revision>594</cp:revision>
  <cp:lastPrinted>2022-07-18T21:01:37Z</cp:lastPrinted>
  <dcterms:created xsi:type="dcterms:W3CDTF">2020-01-20T22:56:24Z</dcterms:created>
  <dcterms:modified xsi:type="dcterms:W3CDTF">2022-08-18T19:06:08Z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0x010100B79FE3E590E0634884EF6868889F987100FA755E1F3EDE1F41A8ED0CA335A35ECC</vt:lpwstr>
  </property>
</Properties>
</file>