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0"/>
  </p:handoutMasterIdLst>
  <p:sldIdLst>
    <p:sldId id="257" r:id="rId5"/>
    <p:sldId id="266" r:id="rId6"/>
    <p:sldId id="267" r:id="rId7"/>
    <p:sldId id="268" r:id="rId8"/>
    <p:sldId id="273"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67C"/>
    <a:srgbClr val="F1F1F1"/>
    <a:srgbClr val="A097C9"/>
    <a:srgbClr val="D9D9D9"/>
    <a:srgbClr val="DEDEDE"/>
    <a:srgbClr val="E6E6E6"/>
    <a:srgbClr val="424466"/>
    <a:srgbClr val="0A0D4E"/>
    <a:srgbClr val="060830"/>
    <a:srgbClr val="0A0D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41" autoAdjust="0"/>
  </p:normalViewPr>
  <p:slideViewPr>
    <p:cSldViewPr snapToGrid="0">
      <p:cViewPr varScale="1">
        <p:scale>
          <a:sx n="59" d="100"/>
          <a:sy n="59" d="100"/>
        </p:scale>
        <p:origin x="924" y="5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1" d="100"/>
          <a:sy n="81" d="100"/>
        </p:scale>
        <p:origin x="4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Rentabilidade</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4-5885-404F-B73E-B7AC6EBBE185}"/>
              </c:ext>
            </c:extLst>
          </c:dPt>
          <c:dPt>
            <c:idx val="1"/>
            <c:invertIfNegative val="0"/>
            <c:bubble3D val="0"/>
            <c:spPr>
              <a:solidFill>
                <a:srgbClr val="9ACFB6"/>
              </a:solidFill>
              <a:ln>
                <a:noFill/>
              </a:ln>
              <a:effectLst/>
            </c:spPr>
            <c:extLst>
              <c:ext xmlns:c16="http://schemas.microsoft.com/office/drawing/2014/chart" uri="{C3380CC4-5D6E-409C-BE32-E72D297353CC}">
                <c16:uniqueId val="{00000000-5885-404F-B73E-B7AC6EBBE185}"/>
              </c:ext>
            </c:extLst>
          </c:dPt>
          <c:dPt>
            <c:idx val="2"/>
            <c:invertIfNegative val="0"/>
            <c:bubble3D val="0"/>
            <c:spPr>
              <a:solidFill>
                <a:srgbClr val="A097C9"/>
              </a:solidFill>
              <a:ln>
                <a:noFill/>
              </a:ln>
              <a:effectLst/>
            </c:spPr>
            <c:extLst>
              <c:ext xmlns:c16="http://schemas.microsoft.com/office/drawing/2014/chart" uri="{C3380CC4-5D6E-409C-BE32-E72D297353CC}">
                <c16:uniqueId val="{00000001-5885-404F-B73E-B7AC6EBBE185}"/>
              </c:ext>
            </c:extLst>
          </c:dPt>
          <c:dPt>
            <c:idx val="3"/>
            <c:invertIfNegative val="0"/>
            <c:bubble3D val="0"/>
            <c:spPr>
              <a:solidFill>
                <a:srgbClr val="66C9F3"/>
              </a:solidFill>
              <a:ln>
                <a:noFill/>
              </a:ln>
              <a:effectLst/>
            </c:spPr>
            <c:extLst>
              <c:ext xmlns:c16="http://schemas.microsoft.com/office/drawing/2014/chart" uri="{C3380CC4-5D6E-409C-BE32-E72D297353CC}">
                <c16:uniqueId val="{00000002-5885-404F-B73E-B7AC6EBBE185}"/>
              </c:ext>
            </c:extLst>
          </c:dPt>
          <c:dPt>
            <c:idx val="4"/>
            <c:invertIfNegative val="0"/>
            <c:bubble3D val="0"/>
            <c:spPr>
              <a:solidFill>
                <a:srgbClr val="FED444"/>
              </a:solidFill>
              <a:ln>
                <a:noFill/>
              </a:ln>
              <a:effectLst/>
            </c:spPr>
            <c:extLst>
              <c:ext xmlns:c16="http://schemas.microsoft.com/office/drawing/2014/chart" uri="{C3380CC4-5D6E-409C-BE32-E72D297353CC}">
                <c16:uniqueId val="{00000003-5885-404F-B73E-B7AC6EBBE18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CDI</c:v>
                </c:pt>
                <c:pt idx="1">
                  <c:v>RV20</c:v>
                </c:pt>
                <c:pt idx="2">
                  <c:v>RV35</c:v>
                </c:pt>
                <c:pt idx="3">
                  <c:v>RV50</c:v>
                </c:pt>
                <c:pt idx="4">
                  <c:v>RV65</c:v>
                </c:pt>
              </c:strCache>
            </c:strRef>
          </c:cat>
          <c:val>
            <c:numRef>
              <c:f>Sheet1!$B$2:$B$6</c:f>
              <c:numCache>
                <c:formatCode>#,##0.00%</c:formatCode>
                <c:ptCount val="5"/>
                <c:pt idx="0">
                  <c:v>1.2200000000000001E-2</c:v>
                </c:pt>
                <c:pt idx="1">
                  <c:v>1.49E-2</c:v>
                </c:pt>
                <c:pt idx="2">
                  <c:v>1.67E-2</c:v>
                </c:pt>
                <c:pt idx="3">
                  <c:v>1.8599999999999998E-2</c:v>
                </c:pt>
                <c:pt idx="4">
                  <c:v>1.89E-2</c:v>
                </c:pt>
              </c:numCache>
            </c:numRef>
          </c:val>
          <c:extLst>
            <c:ext xmlns:c16="http://schemas.microsoft.com/office/drawing/2014/chart" uri="{C3380CC4-5D6E-409C-BE32-E72D297353CC}">
              <c16:uniqueId val="{00000000-FA25-4997-A4E0-9D12519976E4}"/>
            </c:ext>
          </c:extLst>
        </c:ser>
        <c:ser>
          <c:idx val="1"/>
          <c:order val="1"/>
          <c:tx>
            <c:strRef>
              <c:f>Sheet1!$C$1</c:f>
              <c:strCache>
                <c:ptCount val="1"/>
                <c:pt idx="0">
                  <c:v>Benchmark</c:v>
                </c:pt>
              </c:strCache>
            </c:strRef>
          </c:tx>
          <c:spPr>
            <a:solidFill>
              <a:srgbClr val="11167C"/>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E-416D-48C6-B2A9-FF63A0E6BB79}"/>
              </c:ext>
            </c:extLst>
          </c:dPt>
          <c:dPt>
            <c:idx val="1"/>
            <c:invertIfNegative val="0"/>
            <c:bubble3D val="0"/>
            <c:spPr>
              <a:solidFill>
                <a:srgbClr val="4A9C75"/>
              </a:solidFill>
              <a:ln>
                <a:noFill/>
              </a:ln>
              <a:effectLst/>
            </c:spPr>
            <c:extLst>
              <c:ext xmlns:c16="http://schemas.microsoft.com/office/drawing/2014/chart" uri="{C3380CC4-5D6E-409C-BE32-E72D297353CC}">
                <c16:uniqueId val="{0000000A-416D-48C6-B2A9-FF63A0E6BB79}"/>
              </c:ext>
            </c:extLst>
          </c:dPt>
          <c:dPt>
            <c:idx val="2"/>
            <c:invertIfNegative val="0"/>
            <c:bubble3D val="0"/>
            <c:spPr>
              <a:solidFill>
                <a:srgbClr val="5D4F9B"/>
              </a:solidFill>
              <a:ln>
                <a:noFill/>
              </a:ln>
              <a:effectLst/>
            </c:spPr>
            <c:extLst>
              <c:ext xmlns:c16="http://schemas.microsoft.com/office/drawing/2014/chart" uri="{C3380CC4-5D6E-409C-BE32-E72D297353CC}">
                <c16:uniqueId val="{0000000B-416D-48C6-B2A9-FF63A0E6BB79}"/>
              </c:ext>
            </c:extLst>
          </c:dPt>
          <c:dPt>
            <c:idx val="3"/>
            <c:invertIfNegative val="0"/>
            <c:bubble3D val="0"/>
            <c:spPr>
              <a:solidFill>
                <a:srgbClr val="129DDC"/>
              </a:solidFill>
              <a:ln>
                <a:noFill/>
              </a:ln>
              <a:effectLst/>
            </c:spPr>
            <c:extLst>
              <c:ext xmlns:c16="http://schemas.microsoft.com/office/drawing/2014/chart" uri="{C3380CC4-5D6E-409C-BE32-E72D297353CC}">
                <c16:uniqueId val="{0000000C-416D-48C6-B2A9-FF63A0E6BB79}"/>
              </c:ext>
            </c:extLst>
          </c:dPt>
          <c:dPt>
            <c:idx val="4"/>
            <c:invertIfNegative val="0"/>
            <c:bubble3D val="0"/>
            <c:spPr>
              <a:solidFill>
                <a:srgbClr val="D9AB01"/>
              </a:solidFill>
              <a:ln>
                <a:noFill/>
              </a:ln>
              <a:effectLst/>
            </c:spPr>
            <c:extLst>
              <c:ext xmlns:c16="http://schemas.microsoft.com/office/drawing/2014/chart" uri="{C3380CC4-5D6E-409C-BE32-E72D297353CC}">
                <c16:uniqueId val="{0000000D-416D-48C6-B2A9-FF63A0E6BB7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CDI</c:v>
                </c:pt>
                <c:pt idx="1">
                  <c:v>RV20</c:v>
                </c:pt>
                <c:pt idx="2">
                  <c:v>RV35</c:v>
                </c:pt>
                <c:pt idx="3">
                  <c:v>RV50</c:v>
                </c:pt>
                <c:pt idx="4">
                  <c:v>RV65</c:v>
                </c:pt>
              </c:strCache>
            </c:strRef>
          </c:cat>
          <c:val>
            <c:numRef>
              <c:f>Sheet1!$C$2:$C$6</c:f>
              <c:numCache>
                <c:formatCode>#,##0.00%</c:formatCode>
                <c:ptCount val="5"/>
                <c:pt idx="0">
                  <c:v>1.2200000000000001E-2</c:v>
                </c:pt>
                <c:pt idx="1">
                  <c:v>1.52E-2</c:v>
                </c:pt>
                <c:pt idx="2" formatCode="0.00%">
                  <c:v>1.67E-2</c:v>
                </c:pt>
                <c:pt idx="3" formatCode="0.00%">
                  <c:v>1.8200000000000001E-2</c:v>
                </c:pt>
                <c:pt idx="4" formatCode="0.00%">
                  <c:v>1.84E-2</c:v>
                </c:pt>
              </c:numCache>
            </c:numRef>
          </c:val>
          <c:extLst>
            <c:ext xmlns:c16="http://schemas.microsoft.com/office/drawing/2014/chart" uri="{C3380CC4-5D6E-409C-BE32-E72D297353CC}">
              <c16:uniqueId val="{00000007-FA25-4997-A4E0-9D12519976E4}"/>
            </c:ext>
          </c:extLst>
        </c:ser>
        <c:dLbls>
          <c:showLegendKey val="0"/>
          <c:showVal val="0"/>
          <c:showCatName val="0"/>
          <c:showSerName val="0"/>
          <c:showPercent val="0"/>
          <c:showBubbleSize val="0"/>
        </c:dLbls>
        <c:gapWidth val="70"/>
        <c:axId val="1016169168"/>
        <c:axId val="1016171136"/>
      </c:barChart>
      <c:catAx>
        <c:axId val="1016169168"/>
        <c:scaling>
          <c:orientation val="minMax"/>
        </c:scaling>
        <c:delete val="0"/>
        <c:axPos val="b"/>
        <c:numFmt formatCode="General" sourceLinked="1"/>
        <c:majorTickMark val="out"/>
        <c:minorTickMark val="none"/>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016171136"/>
        <c:crosses val="autoZero"/>
        <c:auto val="1"/>
        <c:lblAlgn val="ctr"/>
        <c:lblOffset val="100"/>
        <c:noMultiLvlLbl val="0"/>
      </c:catAx>
      <c:valAx>
        <c:axId val="1016171136"/>
        <c:scaling>
          <c:orientation val="minMax"/>
        </c:scaling>
        <c:delete val="1"/>
        <c:axPos val="l"/>
        <c:numFmt formatCode="#,##0.00%" sourceLinked="1"/>
        <c:majorTickMark val="none"/>
        <c:minorTickMark val="none"/>
        <c:tickLblPos val="nextTo"/>
        <c:crossAx val="1016169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Rentabilidade</c:v>
                </c:pt>
              </c:strCache>
            </c:strRef>
          </c:tx>
          <c:spPr>
            <a:solidFill>
              <a:schemeClr val="accent1"/>
            </a:solidFill>
            <a:ln>
              <a:noFill/>
            </a:ln>
            <a:effectLst/>
          </c:spPr>
          <c:invertIfNegative val="0"/>
          <c:dPt>
            <c:idx val="0"/>
            <c:invertIfNegative val="0"/>
            <c:bubble3D val="0"/>
            <c:spPr>
              <a:solidFill>
                <a:schemeClr val="bg1"/>
              </a:solidFill>
              <a:ln w="3175">
                <a:noFill/>
              </a:ln>
              <a:effectLst/>
            </c:spPr>
            <c:extLst>
              <c:ext xmlns:c16="http://schemas.microsoft.com/office/drawing/2014/chart" uri="{C3380CC4-5D6E-409C-BE32-E72D297353CC}">
                <c16:uniqueId val="{00000001-104C-4A7B-AFF4-6F3BDA278DF8}"/>
              </c:ext>
            </c:extLst>
          </c:dPt>
          <c:dPt>
            <c:idx val="1"/>
            <c:invertIfNegative val="0"/>
            <c:bubble3D val="0"/>
            <c:spPr>
              <a:solidFill>
                <a:srgbClr val="9ACFB6"/>
              </a:solidFill>
              <a:ln>
                <a:noFill/>
              </a:ln>
              <a:effectLst/>
            </c:spPr>
            <c:extLst>
              <c:ext xmlns:c16="http://schemas.microsoft.com/office/drawing/2014/chart" uri="{C3380CC4-5D6E-409C-BE32-E72D297353CC}">
                <c16:uniqueId val="{00000003-104C-4A7B-AFF4-6F3BDA278DF8}"/>
              </c:ext>
            </c:extLst>
          </c:dPt>
          <c:dPt>
            <c:idx val="2"/>
            <c:invertIfNegative val="0"/>
            <c:bubble3D val="0"/>
            <c:spPr>
              <a:solidFill>
                <a:srgbClr val="A097C9"/>
              </a:solidFill>
              <a:ln>
                <a:noFill/>
              </a:ln>
              <a:effectLst/>
            </c:spPr>
            <c:extLst>
              <c:ext xmlns:c16="http://schemas.microsoft.com/office/drawing/2014/chart" uri="{C3380CC4-5D6E-409C-BE32-E72D297353CC}">
                <c16:uniqueId val="{00000005-104C-4A7B-AFF4-6F3BDA278DF8}"/>
              </c:ext>
            </c:extLst>
          </c:dPt>
          <c:dPt>
            <c:idx val="3"/>
            <c:invertIfNegative val="0"/>
            <c:bubble3D val="0"/>
            <c:spPr>
              <a:solidFill>
                <a:srgbClr val="66C9F3"/>
              </a:solidFill>
              <a:ln>
                <a:noFill/>
              </a:ln>
              <a:effectLst/>
            </c:spPr>
            <c:extLst>
              <c:ext xmlns:c16="http://schemas.microsoft.com/office/drawing/2014/chart" uri="{C3380CC4-5D6E-409C-BE32-E72D297353CC}">
                <c16:uniqueId val="{00000007-104C-4A7B-AFF4-6F3BDA278DF8}"/>
              </c:ext>
            </c:extLst>
          </c:dPt>
          <c:dPt>
            <c:idx val="4"/>
            <c:invertIfNegative val="0"/>
            <c:bubble3D val="0"/>
            <c:spPr>
              <a:solidFill>
                <a:srgbClr val="FED444"/>
              </a:solidFill>
              <a:ln>
                <a:noFill/>
              </a:ln>
              <a:effectLst/>
            </c:spPr>
            <c:extLst>
              <c:ext xmlns:c16="http://schemas.microsoft.com/office/drawing/2014/chart" uri="{C3380CC4-5D6E-409C-BE32-E72D297353CC}">
                <c16:uniqueId val="{00000009-104C-4A7B-AFF4-6F3BDA278DF8}"/>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4C-4A7B-AFF4-6F3BDA278DF8}"/>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04C-4A7B-AFF4-6F3BDA278DF8}"/>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04C-4A7B-AFF4-6F3BDA278DF8}"/>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04C-4A7B-AFF4-6F3BDA278DF8}"/>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104C-4A7B-AFF4-6F3BDA278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CDI</c:v>
                </c:pt>
                <c:pt idx="1">
                  <c:v>RV20</c:v>
                </c:pt>
                <c:pt idx="2">
                  <c:v>RV35</c:v>
                </c:pt>
                <c:pt idx="3">
                  <c:v>RV50</c:v>
                </c:pt>
                <c:pt idx="4">
                  <c:v>RV65</c:v>
                </c:pt>
              </c:strCache>
            </c:strRef>
          </c:cat>
          <c:val>
            <c:numRef>
              <c:f>Sheet1!$B$2:$B$6</c:f>
              <c:numCache>
                <c:formatCode>#,##0.00%</c:formatCode>
                <c:ptCount val="5"/>
                <c:pt idx="0">
                  <c:v>0.1429</c:v>
                </c:pt>
                <c:pt idx="1">
                  <c:v>0.15229999999999999</c:v>
                </c:pt>
                <c:pt idx="2">
                  <c:v>0.1701</c:v>
                </c:pt>
                <c:pt idx="3">
                  <c:v>0.1867</c:v>
                </c:pt>
                <c:pt idx="4">
                  <c:v>0.21940000000000001</c:v>
                </c:pt>
              </c:numCache>
            </c:numRef>
          </c:val>
          <c:extLst>
            <c:ext xmlns:c16="http://schemas.microsoft.com/office/drawing/2014/chart" uri="{C3380CC4-5D6E-409C-BE32-E72D297353CC}">
              <c16:uniqueId val="{0000000A-104C-4A7B-AFF4-6F3BDA278DF8}"/>
            </c:ext>
          </c:extLst>
        </c:ser>
        <c:ser>
          <c:idx val="1"/>
          <c:order val="1"/>
          <c:tx>
            <c:strRef>
              <c:f>Sheet1!$C$1</c:f>
              <c:strCache>
                <c:ptCount val="1"/>
                <c:pt idx="0">
                  <c:v>Benchmark</c:v>
                </c:pt>
              </c:strCache>
            </c:strRef>
          </c:tx>
          <c:spPr>
            <a:solidFill>
              <a:srgbClr val="11167C"/>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A-E7B5-4FDE-99AB-6313187558CB}"/>
              </c:ext>
            </c:extLst>
          </c:dPt>
          <c:dPt>
            <c:idx val="1"/>
            <c:invertIfNegative val="0"/>
            <c:bubble3D val="0"/>
            <c:spPr>
              <a:solidFill>
                <a:srgbClr val="4A9C75"/>
              </a:solidFill>
              <a:ln>
                <a:noFill/>
              </a:ln>
              <a:effectLst/>
            </c:spPr>
            <c:extLst>
              <c:ext xmlns:c16="http://schemas.microsoft.com/office/drawing/2014/chart" uri="{C3380CC4-5D6E-409C-BE32-E72D297353CC}">
                <c16:uniqueId val="{0000000B-E7B5-4FDE-99AB-6313187558CB}"/>
              </c:ext>
            </c:extLst>
          </c:dPt>
          <c:dPt>
            <c:idx val="2"/>
            <c:invertIfNegative val="0"/>
            <c:bubble3D val="0"/>
            <c:spPr>
              <a:solidFill>
                <a:srgbClr val="5D4F9B"/>
              </a:solidFill>
              <a:ln>
                <a:noFill/>
              </a:ln>
              <a:effectLst/>
            </c:spPr>
            <c:extLst>
              <c:ext xmlns:c16="http://schemas.microsoft.com/office/drawing/2014/chart" uri="{C3380CC4-5D6E-409C-BE32-E72D297353CC}">
                <c16:uniqueId val="{0000000C-E7B5-4FDE-99AB-6313187558CB}"/>
              </c:ext>
            </c:extLst>
          </c:dPt>
          <c:dPt>
            <c:idx val="3"/>
            <c:invertIfNegative val="0"/>
            <c:bubble3D val="0"/>
            <c:spPr>
              <a:solidFill>
                <a:srgbClr val="129DDC"/>
              </a:solidFill>
              <a:ln>
                <a:noFill/>
              </a:ln>
              <a:effectLst/>
            </c:spPr>
            <c:extLst>
              <c:ext xmlns:c16="http://schemas.microsoft.com/office/drawing/2014/chart" uri="{C3380CC4-5D6E-409C-BE32-E72D297353CC}">
                <c16:uniqueId val="{0000000D-E7B5-4FDE-99AB-6313187558CB}"/>
              </c:ext>
            </c:extLst>
          </c:dPt>
          <c:dPt>
            <c:idx val="4"/>
            <c:invertIfNegative val="0"/>
            <c:bubble3D val="0"/>
            <c:spPr>
              <a:solidFill>
                <a:srgbClr val="D9AB01"/>
              </a:solidFill>
              <a:ln>
                <a:noFill/>
              </a:ln>
              <a:effectLst/>
            </c:spPr>
            <c:extLst>
              <c:ext xmlns:c16="http://schemas.microsoft.com/office/drawing/2014/chart" uri="{C3380CC4-5D6E-409C-BE32-E72D297353CC}">
                <c16:uniqueId val="{0000000E-E7B5-4FDE-99AB-6313187558C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CDI</c:v>
                </c:pt>
                <c:pt idx="1">
                  <c:v>RV20</c:v>
                </c:pt>
                <c:pt idx="2">
                  <c:v>RV35</c:v>
                </c:pt>
                <c:pt idx="3">
                  <c:v>RV50</c:v>
                </c:pt>
                <c:pt idx="4">
                  <c:v>RV65</c:v>
                </c:pt>
              </c:strCache>
            </c:strRef>
          </c:cat>
          <c:val>
            <c:numRef>
              <c:f>Sheet1!$C$2:$C$6</c:f>
              <c:numCache>
                <c:formatCode>0.00%</c:formatCode>
                <c:ptCount val="5"/>
                <c:pt idx="0" formatCode="#,##0.00%">
                  <c:v>0.1431</c:v>
                </c:pt>
                <c:pt idx="1">
                  <c:v>0.15529999999999999</c:v>
                </c:pt>
                <c:pt idx="2">
                  <c:v>0.17080000000000001</c:v>
                </c:pt>
                <c:pt idx="3">
                  <c:v>0.18609999999999999</c:v>
                </c:pt>
                <c:pt idx="4">
                  <c:v>0.215</c:v>
                </c:pt>
              </c:numCache>
            </c:numRef>
          </c:val>
          <c:extLst>
            <c:ext xmlns:c16="http://schemas.microsoft.com/office/drawing/2014/chart" uri="{C3380CC4-5D6E-409C-BE32-E72D297353CC}">
              <c16:uniqueId val="{0000000B-104C-4A7B-AFF4-6F3BDA278DF8}"/>
            </c:ext>
          </c:extLst>
        </c:ser>
        <c:dLbls>
          <c:showLegendKey val="0"/>
          <c:showVal val="0"/>
          <c:showCatName val="0"/>
          <c:showSerName val="0"/>
          <c:showPercent val="0"/>
          <c:showBubbleSize val="0"/>
        </c:dLbls>
        <c:gapWidth val="70"/>
        <c:axId val="1016169168"/>
        <c:axId val="1016171136"/>
      </c:barChart>
      <c:catAx>
        <c:axId val="1016169168"/>
        <c:scaling>
          <c:orientation val="minMax"/>
        </c:scaling>
        <c:delete val="0"/>
        <c:axPos val="b"/>
        <c:numFmt formatCode="General" sourceLinked="1"/>
        <c:majorTickMark val="out"/>
        <c:minorTickMark val="none"/>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016171136"/>
        <c:crosses val="autoZero"/>
        <c:auto val="1"/>
        <c:lblAlgn val="ctr"/>
        <c:lblOffset val="100"/>
        <c:noMultiLvlLbl val="0"/>
      </c:catAx>
      <c:valAx>
        <c:axId val="1016171136"/>
        <c:scaling>
          <c:orientation val="minMax"/>
        </c:scaling>
        <c:delete val="1"/>
        <c:axPos val="l"/>
        <c:majorGridlines>
          <c:spPr>
            <a:ln w="9525" cap="flat" cmpd="sng" algn="ctr">
              <a:noFill/>
              <a:round/>
            </a:ln>
            <a:effectLst/>
          </c:spPr>
        </c:majorGridlines>
        <c:numFmt formatCode="#,##0.00%" sourceLinked="1"/>
        <c:majorTickMark val="out"/>
        <c:minorTickMark val="none"/>
        <c:tickLblPos val="nextTo"/>
        <c:crossAx val="1016169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60535050215825E-2"/>
          <c:y val="5.5082893248485434E-2"/>
          <c:w val="0.97627892989956833"/>
          <c:h val="0.91921175656888798"/>
        </c:manualLayout>
      </c:layout>
      <c:barChart>
        <c:barDir val="col"/>
        <c:grouping val="clustered"/>
        <c:varyColors val="0"/>
        <c:ser>
          <c:idx val="0"/>
          <c:order val="0"/>
          <c:tx>
            <c:strRef>
              <c:f>Sheet1!$B$1</c:f>
              <c:strCache>
                <c:ptCount val="1"/>
                <c:pt idx="0">
                  <c:v>Rentabilidade</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6-03F5-4E4C-94B1-B626D03D549B}"/>
              </c:ext>
            </c:extLst>
          </c:dPt>
          <c:dPt>
            <c:idx val="1"/>
            <c:invertIfNegative val="0"/>
            <c:bubble3D val="0"/>
            <c:spPr>
              <a:solidFill>
                <a:srgbClr val="9ACFB6"/>
              </a:solidFill>
              <a:ln>
                <a:noFill/>
              </a:ln>
              <a:effectLst/>
            </c:spPr>
            <c:extLst>
              <c:ext xmlns:c16="http://schemas.microsoft.com/office/drawing/2014/chart" uri="{C3380CC4-5D6E-409C-BE32-E72D297353CC}">
                <c16:uniqueId val="{00000002-03F5-4E4C-94B1-B626D03D549B}"/>
              </c:ext>
            </c:extLst>
          </c:dPt>
          <c:dPt>
            <c:idx val="2"/>
            <c:invertIfNegative val="0"/>
            <c:bubble3D val="0"/>
            <c:spPr>
              <a:solidFill>
                <a:srgbClr val="A097C9"/>
              </a:solidFill>
              <a:ln>
                <a:noFill/>
              </a:ln>
              <a:effectLst/>
            </c:spPr>
            <c:extLst>
              <c:ext xmlns:c16="http://schemas.microsoft.com/office/drawing/2014/chart" uri="{C3380CC4-5D6E-409C-BE32-E72D297353CC}">
                <c16:uniqueId val="{00000003-03F5-4E4C-94B1-B626D03D549B}"/>
              </c:ext>
            </c:extLst>
          </c:dPt>
          <c:dPt>
            <c:idx val="3"/>
            <c:invertIfNegative val="0"/>
            <c:bubble3D val="0"/>
            <c:spPr>
              <a:solidFill>
                <a:srgbClr val="66C9F3"/>
              </a:solidFill>
              <a:ln>
                <a:noFill/>
              </a:ln>
              <a:effectLst/>
            </c:spPr>
            <c:extLst>
              <c:ext xmlns:c16="http://schemas.microsoft.com/office/drawing/2014/chart" uri="{C3380CC4-5D6E-409C-BE32-E72D297353CC}">
                <c16:uniqueId val="{00000004-03F5-4E4C-94B1-B626D03D549B}"/>
              </c:ext>
            </c:extLst>
          </c:dPt>
          <c:dPt>
            <c:idx val="4"/>
            <c:invertIfNegative val="0"/>
            <c:bubble3D val="0"/>
            <c:spPr>
              <a:solidFill>
                <a:srgbClr val="FED444"/>
              </a:solidFill>
              <a:ln>
                <a:noFill/>
              </a:ln>
              <a:effectLst/>
            </c:spPr>
            <c:extLst>
              <c:ext xmlns:c16="http://schemas.microsoft.com/office/drawing/2014/chart" uri="{C3380CC4-5D6E-409C-BE32-E72D297353CC}">
                <c16:uniqueId val="{00000005-03F5-4E4C-94B1-B626D03D549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CDI</c:v>
                </c:pt>
                <c:pt idx="1">
                  <c:v>RV20</c:v>
                </c:pt>
                <c:pt idx="2">
                  <c:v>RV35</c:v>
                </c:pt>
                <c:pt idx="3">
                  <c:v>RV50</c:v>
                </c:pt>
                <c:pt idx="4">
                  <c:v>RV65</c:v>
                </c:pt>
              </c:strCache>
            </c:strRef>
          </c:cat>
          <c:val>
            <c:numRef>
              <c:f>Sheet1!$B$2:$B$6</c:f>
              <c:numCache>
                <c:formatCode>#,##0.00%</c:formatCode>
                <c:ptCount val="5"/>
                <c:pt idx="0">
                  <c:v>0.68030000000000002</c:v>
                </c:pt>
                <c:pt idx="1">
                  <c:v>0.65190000000000003</c:v>
                </c:pt>
                <c:pt idx="2">
                  <c:v>0.59850000000000003</c:v>
                </c:pt>
                <c:pt idx="3">
                  <c:v>0.57479999999999998</c:v>
                </c:pt>
                <c:pt idx="4">
                  <c:v>0.5101</c:v>
                </c:pt>
              </c:numCache>
            </c:numRef>
          </c:val>
          <c:extLst>
            <c:ext xmlns:c16="http://schemas.microsoft.com/office/drawing/2014/chart" uri="{C3380CC4-5D6E-409C-BE32-E72D297353CC}">
              <c16:uniqueId val="{00000000-03F5-4E4C-94B1-B626D03D549B}"/>
            </c:ext>
          </c:extLst>
        </c:ser>
        <c:ser>
          <c:idx val="1"/>
          <c:order val="1"/>
          <c:tx>
            <c:strRef>
              <c:f>Sheet1!$C$1</c:f>
              <c:strCache>
                <c:ptCount val="1"/>
                <c:pt idx="0">
                  <c:v>Benchmark</c:v>
                </c:pt>
              </c:strCache>
            </c:strRef>
          </c:tx>
          <c:spPr>
            <a:solidFill>
              <a:srgbClr val="11167C"/>
            </a:solidFill>
            <a:ln>
              <a:noFill/>
            </a:ln>
            <a:effectLst/>
          </c:spPr>
          <c:invertIfNegative val="0"/>
          <c:dPt>
            <c:idx val="0"/>
            <c:invertIfNegative val="0"/>
            <c:bubble3D val="0"/>
            <c:spPr>
              <a:solidFill>
                <a:srgbClr val="D9D9D9"/>
              </a:solidFill>
              <a:ln>
                <a:noFill/>
              </a:ln>
              <a:effectLst/>
            </c:spPr>
            <c:extLst>
              <c:ext xmlns:c16="http://schemas.microsoft.com/office/drawing/2014/chart" uri="{C3380CC4-5D6E-409C-BE32-E72D297353CC}">
                <c16:uniqueId val="{0000000A-8B02-4FE9-8F57-BB386EA30E75}"/>
              </c:ext>
            </c:extLst>
          </c:dPt>
          <c:dPt>
            <c:idx val="1"/>
            <c:invertIfNegative val="0"/>
            <c:bubble3D val="0"/>
            <c:spPr>
              <a:solidFill>
                <a:srgbClr val="4A9C75"/>
              </a:solidFill>
              <a:ln>
                <a:noFill/>
              </a:ln>
              <a:effectLst/>
            </c:spPr>
            <c:extLst>
              <c:ext xmlns:c16="http://schemas.microsoft.com/office/drawing/2014/chart" uri="{C3380CC4-5D6E-409C-BE32-E72D297353CC}">
                <c16:uniqueId val="{0000000B-8B02-4FE9-8F57-BB386EA30E75}"/>
              </c:ext>
            </c:extLst>
          </c:dPt>
          <c:dPt>
            <c:idx val="2"/>
            <c:invertIfNegative val="0"/>
            <c:bubble3D val="0"/>
            <c:spPr>
              <a:solidFill>
                <a:srgbClr val="5D4F9B"/>
              </a:solidFill>
              <a:ln>
                <a:noFill/>
              </a:ln>
              <a:effectLst/>
            </c:spPr>
            <c:extLst>
              <c:ext xmlns:c16="http://schemas.microsoft.com/office/drawing/2014/chart" uri="{C3380CC4-5D6E-409C-BE32-E72D297353CC}">
                <c16:uniqueId val="{0000000C-8B02-4FE9-8F57-BB386EA30E75}"/>
              </c:ext>
            </c:extLst>
          </c:dPt>
          <c:dPt>
            <c:idx val="3"/>
            <c:invertIfNegative val="0"/>
            <c:bubble3D val="0"/>
            <c:spPr>
              <a:solidFill>
                <a:srgbClr val="129DDC"/>
              </a:solidFill>
              <a:ln>
                <a:noFill/>
              </a:ln>
              <a:effectLst/>
            </c:spPr>
            <c:extLst>
              <c:ext xmlns:c16="http://schemas.microsoft.com/office/drawing/2014/chart" uri="{C3380CC4-5D6E-409C-BE32-E72D297353CC}">
                <c16:uniqueId val="{0000000D-8B02-4FE9-8F57-BB386EA30E75}"/>
              </c:ext>
            </c:extLst>
          </c:dPt>
          <c:dPt>
            <c:idx val="4"/>
            <c:invertIfNegative val="0"/>
            <c:bubble3D val="0"/>
            <c:spPr>
              <a:solidFill>
                <a:srgbClr val="D9AB01"/>
              </a:solidFill>
              <a:ln>
                <a:noFill/>
              </a:ln>
              <a:effectLst/>
            </c:spPr>
            <c:extLst>
              <c:ext xmlns:c16="http://schemas.microsoft.com/office/drawing/2014/chart" uri="{C3380CC4-5D6E-409C-BE32-E72D297353CC}">
                <c16:uniqueId val="{0000000E-8B02-4FE9-8F57-BB386EA30E75}"/>
              </c:ext>
            </c:extLst>
          </c:dPt>
          <c:dLbls>
            <c:dLbl>
              <c:idx val="4"/>
              <c:tx>
                <c:rich>
                  <a:bodyPr/>
                  <a:lstStyle/>
                  <a:p>
                    <a:r>
                      <a:rPr lang="en-US" dirty="0"/>
                      <a:t>57,26%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B02-4FE9-8F57-BB386EA30E7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CDI</c:v>
                </c:pt>
                <c:pt idx="1">
                  <c:v>RV20</c:v>
                </c:pt>
                <c:pt idx="2">
                  <c:v>RV35</c:v>
                </c:pt>
                <c:pt idx="3">
                  <c:v>RV50</c:v>
                </c:pt>
                <c:pt idx="4">
                  <c:v>RV65</c:v>
                </c:pt>
              </c:strCache>
            </c:strRef>
          </c:cat>
          <c:val>
            <c:numRef>
              <c:f>Sheet1!$C$2:$C$6</c:f>
              <c:numCache>
                <c:formatCode>0.00%</c:formatCode>
                <c:ptCount val="5"/>
                <c:pt idx="0" formatCode="#,##0.00%">
                  <c:v>0.68089999999999995</c:v>
                </c:pt>
                <c:pt idx="1">
                  <c:v>0.67330000000000001</c:v>
                </c:pt>
                <c:pt idx="2">
                  <c:v>0.64939999999999998</c:v>
                </c:pt>
                <c:pt idx="3">
                  <c:v>0.62170000000000003</c:v>
                </c:pt>
                <c:pt idx="4">
                  <c:v>0.5726</c:v>
                </c:pt>
              </c:numCache>
            </c:numRef>
          </c:val>
          <c:extLst>
            <c:ext xmlns:c16="http://schemas.microsoft.com/office/drawing/2014/chart" uri="{C3380CC4-5D6E-409C-BE32-E72D297353CC}">
              <c16:uniqueId val="{00000001-03F5-4E4C-94B1-B626D03D549B}"/>
            </c:ext>
          </c:extLst>
        </c:ser>
        <c:dLbls>
          <c:showLegendKey val="0"/>
          <c:showVal val="0"/>
          <c:showCatName val="0"/>
          <c:showSerName val="0"/>
          <c:showPercent val="0"/>
          <c:showBubbleSize val="0"/>
        </c:dLbls>
        <c:gapWidth val="70"/>
        <c:axId val="1016169168"/>
        <c:axId val="1016171136"/>
      </c:barChart>
      <c:catAx>
        <c:axId val="1016169168"/>
        <c:scaling>
          <c:orientation val="minMax"/>
        </c:scaling>
        <c:delete val="1"/>
        <c:axPos val="b"/>
        <c:numFmt formatCode="General" sourceLinked="1"/>
        <c:majorTickMark val="none"/>
        <c:minorTickMark val="none"/>
        <c:tickLblPos val="low"/>
        <c:crossAx val="1016171136"/>
        <c:crosses val="autoZero"/>
        <c:auto val="1"/>
        <c:lblAlgn val="ctr"/>
        <c:lblOffset val="100"/>
        <c:noMultiLvlLbl val="0"/>
      </c:catAx>
      <c:valAx>
        <c:axId val="1016171136"/>
        <c:scaling>
          <c:orientation val="minMax"/>
        </c:scaling>
        <c:delete val="1"/>
        <c:axPos val="l"/>
        <c:numFmt formatCode="#,##0.00%" sourceLinked="1"/>
        <c:majorTickMark val="none"/>
        <c:minorTickMark val="none"/>
        <c:tickLblPos val="nextTo"/>
        <c:crossAx val="1016169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CDD54B15-284F-4BC9-B565-641287F0EB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4996F96-FBE9-4EC8-99DF-6ECB4D5F88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17C84-45B1-4B1A-A18C-C87077ABCC58}" type="datetimeFigureOut">
              <a:rPr lang="pt-BR" smtClean="0"/>
              <a:t>15/01/2026</a:t>
            </a:fld>
            <a:endParaRPr lang="pt-BR"/>
          </a:p>
        </p:txBody>
      </p:sp>
      <p:sp>
        <p:nvSpPr>
          <p:cNvPr id="4" name="Espaço Reservado para Rodapé 3">
            <a:extLst>
              <a:ext uri="{FF2B5EF4-FFF2-40B4-BE49-F238E27FC236}">
                <a16:creationId xmlns:a16="http://schemas.microsoft.com/office/drawing/2014/main" id="{9931D53B-88BB-4A9C-B738-558E47FCDD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79A16C8B-333B-40CE-A2D2-96301E36BA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B1A6F-5EC9-4EAA-87F2-7D689FE8C217}" type="slidenum">
              <a:rPr lang="pt-BR" smtClean="0"/>
              <a:t>‹#›</a:t>
            </a:fld>
            <a:endParaRPr lang="pt-BR"/>
          </a:p>
        </p:txBody>
      </p:sp>
    </p:spTree>
    <p:extLst>
      <p:ext uri="{BB962C8B-B14F-4D97-AF65-F5344CB8AC3E}">
        <p14:creationId xmlns:p14="http://schemas.microsoft.com/office/powerpoint/2010/main" val="26767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820F-BD47-4B14-8400-79BACE2169B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7C093AA-5809-452D-9099-3977C35C8A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B583F587-2F05-49FF-96B4-CA23B0B0C3E4}"/>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5" name="Footer Placeholder 4">
            <a:extLst>
              <a:ext uri="{FF2B5EF4-FFF2-40B4-BE49-F238E27FC236}">
                <a16:creationId xmlns:a16="http://schemas.microsoft.com/office/drawing/2014/main" id="{E74BA935-5C64-4957-896F-7AC772D9A9E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Slide Number Placeholder 5">
            <a:extLst>
              <a:ext uri="{FF2B5EF4-FFF2-40B4-BE49-F238E27FC236}">
                <a16:creationId xmlns:a16="http://schemas.microsoft.com/office/drawing/2014/main" id="{F8005A31-9BA6-4DF1-93AC-7619843BF691}"/>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330104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D1A7-EC85-4DE2-97D8-6A74CBDBFD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04A84818-5FB9-4A59-B650-D1BB225B429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7879C12-D97E-4E21-9954-DEFD0D411699}"/>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5" name="Footer Placeholder 4">
            <a:extLst>
              <a:ext uri="{FF2B5EF4-FFF2-40B4-BE49-F238E27FC236}">
                <a16:creationId xmlns:a16="http://schemas.microsoft.com/office/drawing/2014/main" id="{C5A85E6D-971F-416E-8AFA-BA7DD3BFBD9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Slide Number Placeholder 5">
            <a:extLst>
              <a:ext uri="{FF2B5EF4-FFF2-40B4-BE49-F238E27FC236}">
                <a16:creationId xmlns:a16="http://schemas.microsoft.com/office/drawing/2014/main" id="{69EFA290-CBE3-40DD-9645-3E73FDBAD781}"/>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326671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6387E-8743-4B8F-982E-E5CF610EDE0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1A59C78F-D039-4980-A95E-57C92D93F9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03BAE90-B6CC-4F63-87A1-DCC77CDF4CC6}"/>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5" name="Footer Placeholder 4">
            <a:extLst>
              <a:ext uri="{FF2B5EF4-FFF2-40B4-BE49-F238E27FC236}">
                <a16:creationId xmlns:a16="http://schemas.microsoft.com/office/drawing/2014/main" id="{293BD546-32DB-4BA6-A365-8BF5E4AE68F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Slide Number Placeholder 5">
            <a:extLst>
              <a:ext uri="{FF2B5EF4-FFF2-40B4-BE49-F238E27FC236}">
                <a16:creationId xmlns:a16="http://schemas.microsoft.com/office/drawing/2014/main" id="{1F8F3F7C-2154-4D9C-BB25-78BDAB75FE89}"/>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176177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A831-CB00-45D7-B361-1549509E19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D495D5E6-7A4B-4C23-94E5-2CBC478FDE5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73228E6F-384B-4D8E-8314-0B484601DB0C}"/>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5" name="Footer Placeholder 4">
            <a:extLst>
              <a:ext uri="{FF2B5EF4-FFF2-40B4-BE49-F238E27FC236}">
                <a16:creationId xmlns:a16="http://schemas.microsoft.com/office/drawing/2014/main" id="{1DD37F27-A0D6-4680-8FC4-9E48EF503A47}"/>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Slide Number Placeholder 5">
            <a:extLst>
              <a:ext uri="{FF2B5EF4-FFF2-40B4-BE49-F238E27FC236}">
                <a16:creationId xmlns:a16="http://schemas.microsoft.com/office/drawing/2014/main" id="{77A03CA8-C619-49A0-9D03-F3AA2D07B52B}"/>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231804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935B-99B0-4CBD-80DB-853C7E83F5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22F156D5-48F2-4D08-ACF9-953827492D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E16C-688F-4AD8-BE57-5FF397DCC101}"/>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5" name="Footer Placeholder 4">
            <a:extLst>
              <a:ext uri="{FF2B5EF4-FFF2-40B4-BE49-F238E27FC236}">
                <a16:creationId xmlns:a16="http://schemas.microsoft.com/office/drawing/2014/main" id="{D5D364F9-D006-4722-931B-D21AB1536CCD}"/>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Slide Number Placeholder 5">
            <a:extLst>
              <a:ext uri="{FF2B5EF4-FFF2-40B4-BE49-F238E27FC236}">
                <a16:creationId xmlns:a16="http://schemas.microsoft.com/office/drawing/2014/main" id="{9F7B6D74-2DFB-4444-8778-C399A0963248}"/>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55608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4EE0-7FEF-4D8B-B261-DB9A483ECF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E5BED116-6F7A-4708-9EAE-431E7096E6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2FB152E5-48C9-4421-9D94-BB3C26780B9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786D5F84-433A-493F-922F-15CB8D643DFC}"/>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6" name="Footer Placeholder 5">
            <a:extLst>
              <a:ext uri="{FF2B5EF4-FFF2-40B4-BE49-F238E27FC236}">
                <a16:creationId xmlns:a16="http://schemas.microsoft.com/office/drawing/2014/main" id="{3F871B4E-B43E-4D55-B37F-67B95F713D4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Slide Number Placeholder 6">
            <a:extLst>
              <a:ext uri="{FF2B5EF4-FFF2-40B4-BE49-F238E27FC236}">
                <a16:creationId xmlns:a16="http://schemas.microsoft.com/office/drawing/2014/main" id="{484BFB14-63DF-46E6-B8FB-6B4F804FF409}"/>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57323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76E-0FF7-4369-B035-84EF6C8435E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904E4F8E-16BF-4C3F-9444-3716AEBBF9E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3B522B-295F-4210-805D-25A4A57A3E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0FE9B948-A8E4-4B7C-ACE8-514953AC0D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B176B7-EE5A-4962-8B8F-ADA9DDCD0A3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D314F596-F225-4C55-A449-678B8821C79A}"/>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8" name="Footer Placeholder 7">
            <a:extLst>
              <a:ext uri="{FF2B5EF4-FFF2-40B4-BE49-F238E27FC236}">
                <a16:creationId xmlns:a16="http://schemas.microsoft.com/office/drawing/2014/main" id="{F41C2240-A2FB-4370-B319-C0034C2CA6F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Slide Number Placeholder 8">
            <a:extLst>
              <a:ext uri="{FF2B5EF4-FFF2-40B4-BE49-F238E27FC236}">
                <a16:creationId xmlns:a16="http://schemas.microsoft.com/office/drawing/2014/main" id="{2E122249-2245-4131-AB8F-4AEB295ECE4C}"/>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199879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2305-1389-484E-B637-453D884F8E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66C927A3-B24E-46C2-A48C-338296520C8A}"/>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4" name="Footer Placeholder 3">
            <a:extLst>
              <a:ext uri="{FF2B5EF4-FFF2-40B4-BE49-F238E27FC236}">
                <a16:creationId xmlns:a16="http://schemas.microsoft.com/office/drawing/2014/main" id="{591A5D46-CFEC-423A-853A-FEE2505CE7F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Slide Number Placeholder 4">
            <a:extLst>
              <a:ext uri="{FF2B5EF4-FFF2-40B4-BE49-F238E27FC236}">
                <a16:creationId xmlns:a16="http://schemas.microsoft.com/office/drawing/2014/main" id="{1B1B1563-9BAD-448B-BC9F-A18A76FD4310}"/>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392897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43E468-5BC7-47BC-8492-CA68B7000601}"/>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3" name="Footer Placeholder 2">
            <a:extLst>
              <a:ext uri="{FF2B5EF4-FFF2-40B4-BE49-F238E27FC236}">
                <a16:creationId xmlns:a16="http://schemas.microsoft.com/office/drawing/2014/main" id="{0BC2E66F-1F70-4DF0-9F4C-BB59CB06190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Slide Number Placeholder 3">
            <a:extLst>
              <a:ext uri="{FF2B5EF4-FFF2-40B4-BE49-F238E27FC236}">
                <a16:creationId xmlns:a16="http://schemas.microsoft.com/office/drawing/2014/main" id="{AC167D80-A761-4E48-8940-C9F1F16BBC2A}"/>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285777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D9D0-04EB-47CA-8B72-5DD7AC57BB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4B7CA614-FA10-4448-84A4-F85AF378D5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420951F2-04FF-4C9A-B108-C7C20314DC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074B6-8720-4AF7-8D05-2E5F43B2F266}"/>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6" name="Footer Placeholder 5">
            <a:extLst>
              <a:ext uri="{FF2B5EF4-FFF2-40B4-BE49-F238E27FC236}">
                <a16:creationId xmlns:a16="http://schemas.microsoft.com/office/drawing/2014/main" id="{F92C0224-81D0-4577-B9A1-E3B8E4EE966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Slide Number Placeholder 6">
            <a:extLst>
              <a:ext uri="{FF2B5EF4-FFF2-40B4-BE49-F238E27FC236}">
                <a16:creationId xmlns:a16="http://schemas.microsoft.com/office/drawing/2014/main" id="{71C59B10-3317-4085-966E-87660F77A20C}"/>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249411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EC38-A44A-48D6-B04A-0C79383C89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332CFCAC-9550-401F-AD5C-12713465026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F5E42689-FBBD-44C0-A0FC-22FCC9F21D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64DAE-0D9B-42B5-8484-32F9D07C0458}"/>
              </a:ext>
            </a:extLst>
          </p:cNvPr>
          <p:cNvSpPr>
            <a:spLocks noGrp="1"/>
          </p:cNvSpPr>
          <p:nvPr>
            <p:ph type="dt" sz="half" idx="10"/>
          </p:nvPr>
        </p:nvSpPr>
        <p:spPr>
          <a:xfrm>
            <a:off x="838200" y="6356350"/>
            <a:ext cx="2743200" cy="365125"/>
          </a:xfrm>
          <a:prstGeom prst="rect">
            <a:avLst/>
          </a:prstGeom>
        </p:spPr>
        <p:txBody>
          <a:bodyPr/>
          <a:lstStyle/>
          <a:p>
            <a:fld id="{471E025D-BECD-40C6-BED3-4B547D764BCA}" type="datetimeFigureOut">
              <a:rPr lang="pt-BR" smtClean="0"/>
              <a:t>15/01/2026</a:t>
            </a:fld>
            <a:endParaRPr lang="pt-BR"/>
          </a:p>
        </p:txBody>
      </p:sp>
      <p:sp>
        <p:nvSpPr>
          <p:cNvPr id="6" name="Footer Placeholder 5">
            <a:extLst>
              <a:ext uri="{FF2B5EF4-FFF2-40B4-BE49-F238E27FC236}">
                <a16:creationId xmlns:a16="http://schemas.microsoft.com/office/drawing/2014/main" id="{99A0F3EA-8903-476A-9FFC-530BB154FA4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Slide Number Placeholder 6">
            <a:extLst>
              <a:ext uri="{FF2B5EF4-FFF2-40B4-BE49-F238E27FC236}">
                <a16:creationId xmlns:a16="http://schemas.microsoft.com/office/drawing/2014/main" id="{13E16BDD-CD16-406E-AB0D-2375FEE31093}"/>
              </a:ext>
            </a:extLst>
          </p:cNvPr>
          <p:cNvSpPr>
            <a:spLocks noGrp="1"/>
          </p:cNvSpPr>
          <p:nvPr>
            <p:ph type="sldNum" sz="quarter" idx="12"/>
          </p:nvPr>
        </p:nvSpPr>
        <p:spPr>
          <a:xfrm>
            <a:off x="8610600" y="6356350"/>
            <a:ext cx="2743200" cy="365125"/>
          </a:xfrm>
          <a:prstGeom prst="rect">
            <a:avLst/>
          </a:prstGeom>
        </p:spPr>
        <p:txBody>
          <a:bodyPr/>
          <a:lstStyle/>
          <a:p>
            <a:fld id="{07168726-775A-4A90-B5FB-9D81624C7479}" type="slidenum">
              <a:rPr lang="pt-BR" smtClean="0"/>
              <a:t>‹#›</a:t>
            </a:fld>
            <a:endParaRPr lang="pt-BR"/>
          </a:p>
        </p:txBody>
      </p:sp>
    </p:spTree>
    <p:extLst>
      <p:ext uri="{BB962C8B-B14F-4D97-AF65-F5344CB8AC3E}">
        <p14:creationId xmlns:p14="http://schemas.microsoft.com/office/powerpoint/2010/main" val="404195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1" name="Rectangle 6">
            <a:extLst>
              <a:ext uri="{FF2B5EF4-FFF2-40B4-BE49-F238E27FC236}">
                <a16:creationId xmlns:a16="http://schemas.microsoft.com/office/drawing/2014/main" id="{DC8104C3-E0A9-471F-A099-18B7FFDC6CE2}"/>
              </a:ext>
            </a:extLst>
          </p:cNvPr>
          <p:cNvSpPr/>
          <p:nvPr userDrawn="1"/>
        </p:nvSpPr>
        <p:spPr>
          <a:xfrm>
            <a:off x="1" y="1496270"/>
            <a:ext cx="12192000" cy="5361729"/>
          </a:xfrm>
          <a:prstGeom prst="rect">
            <a:avLst/>
          </a:prstGeom>
          <a:solidFill>
            <a:schemeClr val="bg1">
              <a:lumMod val="8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endParaRPr lang="pt-BR" sz="3200" dirty="0">
              <a:solidFill>
                <a:srgbClr val="11167C"/>
              </a:solidFill>
              <a:latin typeface="Arial" panose="020B0604020202020204" pitchFamily="34" charset="0"/>
              <a:cs typeface="Arial" panose="020B0604020202020204" pitchFamily="34" charset="0"/>
            </a:endParaRPr>
          </a:p>
        </p:txBody>
      </p:sp>
      <p:sp>
        <p:nvSpPr>
          <p:cNvPr id="162" name="Rectangle 6">
            <a:extLst>
              <a:ext uri="{FF2B5EF4-FFF2-40B4-BE49-F238E27FC236}">
                <a16:creationId xmlns:a16="http://schemas.microsoft.com/office/drawing/2014/main" id="{24234B90-93AF-48CD-A01D-872227E3AEBB}"/>
              </a:ext>
            </a:extLst>
          </p:cNvPr>
          <p:cNvSpPr/>
          <p:nvPr userDrawn="1"/>
        </p:nvSpPr>
        <p:spPr>
          <a:xfrm>
            <a:off x="0" y="0"/>
            <a:ext cx="12192000" cy="15044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9375"/>
            <a:endParaRPr lang="pt-BR" sz="2400" b="1" dirty="0">
              <a:solidFill>
                <a:srgbClr val="11167C"/>
              </a:solidFill>
              <a:latin typeface="Arial" panose="020B0604020202020204" pitchFamily="34" charset="0"/>
              <a:cs typeface="Arial" panose="020B0604020202020204" pitchFamily="34" charset="0"/>
            </a:endParaRPr>
          </a:p>
        </p:txBody>
      </p:sp>
      <p:grpSp>
        <p:nvGrpSpPr>
          <p:cNvPr id="349" name="Agrupar 348">
            <a:extLst>
              <a:ext uri="{FF2B5EF4-FFF2-40B4-BE49-F238E27FC236}">
                <a16:creationId xmlns:a16="http://schemas.microsoft.com/office/drawing/2014/main" id="{3CC7935E-E49F-42B1-A8A4-474CF2678E5A}"/>
              </a:ext>
            </a:extLst>
          </p:cNvPr>
          <p:cNvGrpSpPr/>
          <p:nvPr userDrawn="1"/>
        </p:nvGrpSpPr>
        <p:grpSpPr>
          <a:xfrm>
            <a:off x="0" y="0"/>
            <a:ext cx="12192000" cy="1504476"/>
            <a:chOff x="0" y="0"/>
            <a:chExt cx="11990639" cy="1504476"/>
          </a:xfrm>
        </p:grpSpPr>
        <p:grpSp>
          <p:nvGrpSpPr>
            <p:cNvPr id="163" name="Agrupar 162">
              <a:extLst>
                <a:ext uri="{FF2B5EF4-FFF2-40B4-BE49-F238E27FC236}">
                  <a16:creationId xmlns:a16="http://schemas.microsoft.com/office/drawing/2014/main" id="{CBD18364-5631-458F-8C5E-66A58BB4B30A}"/>
                </a:ext>
              </a:extLst>
            </p:cNvPr>
            <p:cNvGrpSpPr/>
            <p:nvPr userDrawn="1"/>
          </p:nvGrpSpPr>
          <p:grpSpPr>
            <a:xfrm>
              <a:off x="0" y="0"/>
              <a:ext cx="5993394" cy="1504476"/>
              <a:chOff x="0" y="1493822"/>
              <a:chExt cx="12167853" cy="3042223"/>
            </a:xfrm>
          </p:grpSpPr>
          <p:grpSp>
            <p:nvGrpSpPr>
              <p:cNvPr id="164" name="Agrupar 163">
                <a:extLst>
                  <a:ext uri="{FF2B5EF4-FFF2-40B4-BE49-F238E27FC236}">
                    <a16:creationId xmlns:a16="http://schemas.microsoft.com/office/drawing/2014/main" id="{D272EDEC-DBB6-4B6A-AD1B-4A5C0C3B6BE9}"/>
                  </a:ext>
                </a:extLst>
              </p:cNvPr>
              <p:cNvGrpSpPr/>
              <p:nvPr/>
            </p:nvGrpSpPr>
            <p:grpSpPr>
              <a:xfrm>
                <a:off x="0" y="1493822"/>
                <a:ext cx="3041964" cy="3042223"/>
                <a:chOff x="0" y="1493822"/>
                <a:chExt cx="3041964" cy="3042223"/>
              </a:xfrm>
            </p:grpSpPr>
            <p:grpSp>
              <p:nvGrpSpPr>
                <p:cNvPr id="234" name="Agrupar 233">
                  <a:extLst>
                    <a:ext uri="{FF2B5EF4-FFF2-40B4-BE49-F238E27FC236}">
                      <a16:creationId xmlns:a16="http://schemas.microsoft.com/office/drawing/2014/main" id="{04811049-647E-4353-A72D-3ED580F2BFF8}"/>
                    </a:ext>
                  </a:extLst>
                </p:cNvPr>
                <p:cNvGrpSpPr/>
                <p:nvPr/>
              </p:nvGrpSpPr>
              <p:grpSpPr>
                <a:xfrm>
                  <a:off x="0" y="1493822"/>
                  <a:ext cx="3041964" cy="1524620"/>
                  <a:chOff x="5251010" y="1493822"/>
                  <a:chExt cx="3041964" cy="1524620"/>
                </a:xfrm>
              </p:grpSpPr>
              <p:grpSp>
                <p:nvGrpSpPr>
                  <p:cNvPr id="246" name="Agrupar 245">
                    <a:extLst>
                      <a:ext uri="{FF2B5EF4-FFF2-40B4-BE49-F238E27FC236}">
                        <a16:creationId xmlns:a16="http://schemas.microsoft.com/office/drawing/2014/main" id="{EC12239F-A422-4ADC-B5CA-224C872890CD}"/>
                      </a:ext>
                    </a:extLst>
                  </p:cNvPr>
                  <p:cNvGrpSpPr/>
                  <p:nvPr/>
                </p:nvGrpSpPr>
                <p:grpSpPr>
                  <a:xfrm>
                    <a:off x="5251010" y="1493822"/>
                    <a:ext cx="3041964" cy="760491"/>
                    <a:chOff x="5251010" y="1493822"/>
                    <a:chExt cx="3041964" cy="760491"/>
                  </a:xfrm>
                </p:grpSpPr>
                <p:sp>
                  <p:nvSpPr>
                    <p:cNvPr id="252" name="Retângulo 251">
                      <a:extLst>
                        <a:ext uri="{FF2B5EF4-FFF2-40B4-BE49-F238E27FC236}">
                          <a16:creationId xmlns:a16="http://schemas.microsoft.com/office/drawing/2014/main" id="{4FF70641-45D2-468F-9A6B-B700430D1500}"/>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3" name="Retângulo 252">
                      <a:extLst>
                        <a:ext uri="{FF2B5EF4-FFF2-40B4-BE49-F238E27FC236}">
                          <a16:creationId xmlns:a16="http://schemas.microsoft.com/office/drawing/2014/main" id="{E7FA3E39-F11A-46C6-A419-EB96931609F5}"/>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4" name="Retângulo 253">
                      <a:extLst>
                        <a:ext uri="{FF2B5EF4-FFF2-40B4-BE49-F238E27FC236}">
                          <a16:creationId xmlns:a16="http://schemas.microsoft.com/office/drawing/2014/main" id="{2753F27E-2F89-4AAD-A463-E9B16D428516}"/>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5" name="Retângulo 254">
                      <a:extLst>
                        <a:ext uri="{FF2B5EF4-FFF2-40B4-BE49-F238E27FC236}">
                          <a16:creationId xmlns:a16="http://schemas.microsoft.com/office/drawing/2014/main" id="{968ED92C-BB74-47F7-A789-155D569B6748}"/>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47" name="Agrupar 246">
                    <a:extLst>
                      <a:ext uri="{FF2B5EF4-FFF2-40B4-BE49-F238E27FC236}">
                        <a16:creationId xmlns:a16="http://schemas.microsoft.com/office/drawing/2014/main" id="{11B29309-9B2D-42B3-B54C-91B830482CB5}"/>
                      </a:ext>
                    </a:extLst>
                  </p:cNvPr>
                  <p:cNvGrpSpPr/>
                  <p:nvPr/>
                </p:nvGrpSpPr>
                <p:grpSpPr>
                  <a:xfrm rot="10800000">
                    <a:off x="5251010" y="2257951"/>
                    <a:ext cx="3041964" cy="760491"/>
                    <a:chOff x="5251010" y="1493822"/>
                    <a:chExt cx="3041964" cy="760491"/>
                  </a:xfrm>
                </p:grpSpPr>
                <p:sp>
                  <p:nvSpPr>
                    <p:cNvPr id="248" name="Retângulo 247">
                      <a:extLst>
                        <a:ext uri="{FF2B5EF4-FFF2-40B4-BE49-F238E27FC236}">
                          <a16:creationId xmlns:a16="http://schemas.microsoft.com/office/drawing/2014/main" id="{87DEF5CE-5AA9-49CD-B30C-C1D85A4EC7A5}"/>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9" name="Retângulo 248">
                      <a:extLst>
                        <a:ext uri="{FF2B5EF4-FFF2-40B4-BE49-F238E27FC236}">
                          <a16:creationId xmlns:a16="http://schemas.microsoft.com/office/drawing/2014/main" id="{401FF50E-57B1-45DE-8350-3AA77B13BC94}"/>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0" name="Retângulo 249">
                      <a:extLst>
                        <a:ext uri="{FF2B5EF4-FFF2-40B4-BE49-F238E27FC236}">
                          <a16:creationId xmlns:a16="http://schemas.microsoft.com/office/drawing/2014/main" id="{90D018FE-7B58-4666-8814-D6916EF4E9C7}"/>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1" name="Retângulo 250">
                      <a:extLst>
                        <a:ext uri="{FF2B5EF4-FFF2-40B4-BE49-F238E27FC236}">
                          <a16:creationId xmlns:a16="http://schemas.microsoft.com/office/drawing/2014/main" id="{0FE5F395-A65F-442C-A1A8-13F52FD70917}"/>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235" name="Agrupar 234">
                  <a:extLst>
                    <a:ext uri="{FF2B5EF4-FFF2-40B4-BE49-F238E27FC236}">
                      <a16:creationId xmlns:a16="http://schemas.microsoft.com/office/drawing/2014/main" id="{58A99B57-DB36-4D69-AF96-E849FDBC9F88}"/>
                    </a:ext>
                  </a:extLst>
                </p:cNvPr>
                <p:cNvGrpSpPr/>
                <p:nvPr/>
              </p:nvGrpSpPr>
              <p:grpSpPr>
                <a:xfrm>
                  <a:off x="0" y="3011425"/>
                  <a:ext cx="3041964" cy="1524620"/>
                  <a:chOff x="5251010" y="1493822"/>
                  <a:chExt cx="3041964" cy="1524620"/>
                </a:xfrm>
              </p:grpSpPr>
              <p:grpSp>
                <p:nvGrpSpPr>
                  <p:cNvPr id="236" name="Agrupar 235">
                    <a:extLst>
                      <a:ext uri="{FF2B5EF4-FFF2-40B4-BE49-F238E27FC236}">
                        <a16:creationId xmlns:a16="http://schemas.microsoft.com/office/drawing/2014/main" id="{56C4CF17-F1D8-43E9-AE1B-8DF47F34BFDE}"/>
                      </a:ext>
                    </a:extLst>
                  </p:cNvPr>
                  <p:cNvGrpSpPr/>
                  <p:nvPr/>
                </p:nvGrpSpPr>
                <p:grpSpPr>
                  <a:xfrm>
                    <a:off x="5251010" y="1493822"/>
                    <a:ext cx="3041964" cy="760491"/>
                    <a:chOff x="5251010" y="1493822"/>
                    <a:chExt cx="3041964" cy="760491"/>
                  </a:xfrm>
                </p:grpSpPr>
                <p:sp>
                  <p:nvSpPr>
                    <p:cNvPr id="242" name="Retângulo 241">
                      <a:extLst>
                        <a:ext uri="{FF2B5EF4-FFF2-40B4-BE49-F238E27FC236}">
                          <a16:creationId xmlns:a16="http://schemas.microsoft.com/office/drawing/2014/main" id="{99F3ACC1-6F7D-4EF2-ABD1-E54F3D806511}"/>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3" name="Retângulo 242">
                      <a:extLst>
                        <a:ext uri="{FF2B5EF4-FFF2-40B4-BE49-F238E27FC236}">
                          <a16:creationId xmlns:a16="http://schemas.microsoft.com/office/drawing/2014/main" id="{63C7DE69-CC88-4978-A104-CA9AFF0D7F64}"/>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4" name="Retângulo 243">
                      <a:extLst>
                        <a:ext uri="{FF2B5EF4-FFF2-40B4-BE49-F238E27FC236}">
                          <a16:creationId xmlns:a16="http://schemas.microsoft.com/office/drawing/2014/main" id="{6B6483C3-97DE-459A-84B4-1A5F20DFF4E2}"/>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5" name="Retângulo 244">
                      <a:extLst>
                        <a:ext uri="{FF2B5EF4-FFF2-40B4-BE49-F238E27FC236}">
                          <a16:creationId xmlns:a16="http://schemas.microsoft.com/office/drawing/2014/main" id="{36C94AC7-4DF4-4765-BE33-88EF7FB2747D}"/>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37" name="Agrupar 236">
                    <a:extLst>
                      <a:ext uri="{FF2B5EF4-FFF2-40B4-BE49-F238E27FC236}">
                        <a16:creationId xmlns:a16="http://schemas.microsoft.com/office/drawing/2014/main" id="{7E02A545-1638-4D43-80DD-2C47B7BA08DC}"/>
                      </a:ext>
                    </a:extLst>
                  </p:cNvPr>
                  <p:cNvGrpSpPr/>
                  <p:nvPr/>
                </p:nvGrpSpPr>
                <p:grpSpPr>
                  <a:xfrm rot="10800000">
                    <a:off x="5251010" y="2257951"/>
                    <a:ext cx="3041964" cy="760491"/>
                    <a:chOff x="5251010" y="1493822"/>
                    <a:chExt cx="3041964" cy="760491"/>
                  </a:xfrm>
                </p:grpSpPr>
                <p:sp>
                  <p:nvSpPr>
                    <p:cNvPr id="238" name="Retângulo 237">
                      <a:extLst>
                        <a:ext uri="{FF2B5EF4-FFF2-40B4-BE49-F238E27FC236}">
                          <a16:creationId xmlns:a16="http://schemas.microsoft.com/office/drawing/2014/main" id="{60BC213F-908D-4609-A961-F27238B68DA1}"/>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9" name="Retângulo 238">
                      <a:extLst>
                        <a:ext uri="{FF2B5EF4-FFF2-40B4-BE49-F238E27FC236}">
                          <a16:creationId xmlns:a16="http://schemas.microsoft.com/office/drawing/2014/main" id="{3F650EC1-5DF4-4BBD-9D48-C4B98A4284BE}"/>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0" name="Retângulo 239">
                      <a:extLst>
                        <a:ext uri="{FF2B5EF4-FFF2-40B4-BE49-F238E27FC236}">
                          <a16:creationId xmlns:a16="http://schemas.microsoft.com/office/drawing/2014/main" id="{D19FCEA7-99F5-4D2A-81EE-D8D27CCC6866}"/>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1" name="Retângulo 240">
                      <a:extLst>
                        <a:ext uri="{FF2B5EF4-FFF2-40B4-BE49-F238E27FC236}">
                          <a16:creationId xmlns:a16="http://schemas.microsoft.com/office/drawing/2014/main" id="{7158C1DA-E327-4124-AB01-50302B4A98D6}"/>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65" name="Agrupar 164">
                <a:extLst>
                  <a:ext uri="{FF2B5EF4-FFF2-40B4-BE49-F238E27FC236}">
                    <a16:creationId xmlns:a16="http://schemas.microsoft.com/office/drawing/2014/main" id="{679B70E5-D9F4-44EC-BA8B-A84A666031FC}"/>
                  </a:ext>
                </a:extLst>
              </p:cNvPr>
              <p:cNvGrpSpPr/>
              <p:nvPr/>
            </p:nvGrpSpPr>
            <p:grpSpPr>
              <a:xfrm>
                <a:off x="3041963" y="1493822"/>
                <a:ext cx="3041964" cy="3042223"/>
                <a:chOff x="0" y="1493822"/>
                <a:chExt cx="3041964" cy="3042223"/>
              </a:xfrm>
            </p:grpSpPr>
            <p:grpSp>
              <p:nvGrpSpPr>
                <p:cNvPr id="212" name="Agrupar 211">
                  <a:extLst>
                    <a:ext uri="{FF2B5EF4-FFF2-40B4-BE49-F238E27FC236}">
                      <a16:creationId xmlns:a16="http://schemas.microsoft.com/office/drawing/2014/main" id="{F4533CE6-546E-485D-882F-E26496B3FF13}"/>
                    </a:ext>
                  </a:extLst>
                </p:cNvPr>
                <p:cNvGrpSpPr/>
                <p:nvPr/>
              </p:nvGrpSpPr>
              <p:grpSpPr>
                <a:xfrm>
                  <a:off x="0" y="1493822"/>
                  <a:ext cx="3041964" cy="1524620"/>
                  <a:chOff x="5251010" y="1493822"/>
                  <a:chExt cx="3041964" cy="1524620"/>
                </a:xfrm>
              </p:grpSpPr>
              <p:grpSp>
                <p:nvGrpSpPr>
                  <p:cNvPr id="224" name="Agrupar 223">
                    <a:extLst>
                      <a:ext uri="{FF2B5EF4-FFF2-40B4-BE49-F238E27FC236}">
                        <a16:creationId xmlns:a16="http://schemas.microsoft.com/office/drawing/2014/main" id="{2FFE07EF-6754-404D-84A3-8261ABB8BF2E}"/>
                      </a:ext>
                    </a:extLst>
                  </p:cNvPr>
                  <p:cNvGrpSpPr/>
                  <p:nvPr/>
                </p:nvGrpSpPr>
                <p:grpSpPr>
                  <a:xfrm>
                    <a:off x="5251010" y="1493822"/>
                    <a:ext cx="3041964" cy="760491"/>
                    <a:chOff x="5251010" y="1493822"/>
                    <a:chExt cx="3041964" cy="760491"/>
                  </a:xfrm>
                </p:grpSpPr>
                <p:sp>
                  <p:nvSpPr>
                    <p:cNvPr id="230" name="Retângulo 229">
                      <a:extLst>
                        <a:ext uri="{FF2B5EF4-FFF2-40B4-BE49-F238E27FC236}">
                          <a16:creationId xmlns:a16="http://schemas.microsoft.com/office/drawing/2014/main" id="{B3E32D3C-2E2F-4E39-9E95-032692B5639C}"/>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1" name="Retângulo 230">
                      <a:extLst>
                        <a:ext uri="{FF2B5EF4-FFF2-40B4-BE49-F238E27FC236}">
                          <a16:creationId xmlns:a16="http://schemas.microsoft.com/office/drawing/2014/main" id="{799F492D-244F-413D-8E60-31560C8C3772}"/>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2" name="Retângulo 231">
                      <a:extLst>
                        <a:ext uri="{FF2B5EF4-FFF2-40B4-BE49-F238E27FC236}">
                          <a16:creationId xmlns:a16="http://schemas.microsoft.com/office/drawing/2014/main" id="{4DC03DDD-C31E-4365-B254-2CD7BFE6E956}"/>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3" name="Retângulo 232">
                      <a:extLst>
                        <a:ext uri="{FF2B5EF4-FFF2-40B4-BE49-F238E27FC236}">
                          <a16:creationId xmlns:a16="http://schemas.microsoft.com/office/drawing/2014/main" id="{21C79701-4427-447F-8158-B6CE378A6302}"/>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25" name="Agrupar 224">
                    <a:extLst>
                      <a:ext uri="{FF2B5EF4-FFF2-40B4-BE49-F238E27FC236}">
                        <a16:creationId xmlns:a16="http://schemas.microsoft.com/office/drawing/2014/main" id="{B6C2C3DB-68AE-4DC2-AA85-29AEA3195FAE}"/>
                      </a:ext>
                    </a:extLst>
                  </p:cNvPr>
                  <p:cNvGrpSpPr/>
                  <p:nvPr/>
                </p:nvGrpSpPr>
                <p:grpSpPr>
                  <a:xfrm rot="10800000">
                    <a:off x="5251010" y="2257951"/>
                    <a:ext cx="3041964" cy="760491"/>
                    <a:chOff x="5251010" y="1493822"/>
                    <a:chExt cx="3041964" cy="760491"/>
                  </a:xfrm>
                </p:grpSpPr>
                <p:sp>
                  <p:nvSpPr>
                    <p:cNvPr id="226" name="Retângulo 225">
                      <a:extLst>
                        <a:ext uri="{FF2B5EF4-FFF2-40B4-BE49-F238E27FC236}">
                          <a16:creationId xmlns:a16="http://schemas.microsoft.com/office/drawing/2014/main" id="{5F26EDAE-9BB2-4092-AA2B-0179220A58CD}"/>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7" name="Retângulo 226">
                      <a:extLst>
                        <a:ext uri="{FF2B5EF4-FFF2-40B4-BE49-F238E27FC236}">
                          <a16:creationId xmlns:a16="http://schemas.microsoft.com/office/drawing/2014/main" id="{22D49088-68AF-4C70-BEB7-6AE7D68066CE}"/>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8" name="Retângulo 227">
                      <a:extLst>
                        <a:ext uri="{FF2B5EF4-FFF2-40B4-BE49-F238E27FC236}">
                          <a16:creationId xmlns:a16="http://schemas.microsoft.com/office/drawing/2014/main" id="{8F72D35F-1A59-4078-896B-17D55F4EB3B3}"/>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9" name="Retângulo 228">
                      <a:extLst>
                        <a:ext uri="{FF2B5EF4-FFF2-40B4-BE49-F238E27FC236}">
                          <a16:creationId xmlns:a16="http://schemas.microsoft.com/office/drawing/2014/main" id="{E60EA33F-EE69-46FC-83FF-CEB8FF8CF5E0}"/>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213" name="Agrupar 212">
                  <a:extLst>
                    <a:ext uri="{FF2B5EF4-FFF2-40B4-BE49-F238E27FC236}">
                      <a16:creationId xmlns:a16="http://schemas.microsoft.com/office/drawing/2014/main" id="{7CE69BA2-3867-4941-A1BD-851367262AE1}"/>
                    </a:ext>
                  </a:extLst>
                </p:cNvPr>
                <p:cNvGrpSpPr/>
                <p:nvPr/>
              </p:nvGrpSpPr>
              <p:grpSpPr>
                <a:xfrm>
                  <a:off x="0" y="3011425"/>
                  <a:ext cx="3041964" cy="1524620"/>
                  <a:chOff x="5251010" y="1493822"/>
                  <a:chExt cx="3041964" cy="1524620"/>
                </a:xfrm>
              </p:grpSpPr>
              <p:grpSp>
                <p:nvGrpSpPr>
                  <p:cNvPr id="214" name="Agrupar 213">
                    <a:extLst>
                      <a:ext uri="{FF2B5EF4-FFF2-40B4-BE49-F238E27FC236}">
                        <a16:creationId xmlns:a16="http://schemas.microsoft.com/office/drawing/2014/main" id="{1AFE8EF2-69C9-4C3B-A979-36527F684AE5}"/>
                      </a:ext>
                    </a:extLst>
                  </p:cNvPr>
                  <p:cNvGrpSpPr/>
                  <p:nvPr/>
                </p:nvGrpSpPr>
                <p:grpSpPr>
                  <a:xfrm>
                    <a:off x="5251010" y="1493822"/>
                    <a:ext cx="3041964" cy="760491"/>
                    <a:chOff x="5251010" y="1493822"/>
                    <a:chExt cx="3041964" cy="760491"/>
                  </a:xfrm>
                </p:grpSpPr>
                <p:sp>
                  <p:nvSpPr>
                    <p:cNvPr id="220" name="Retângulo 219">
                      <a:extLst>
                        <a:ext uri="{FF2B5EF4-FFF2-40B4-BE49-F238E27FC236}">
                          <a16:creationId xmlns:a16="http://schemas.microsoft.com/office/drawing/2014/main" id="{842874B8-D216-4D2B-A5C5-24C82C650345}"/>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1" name="Retângulo 220">
                      <a:extLst>
                        <a:ext uri="{FF2B5EF4-FFF2-40B4-BE49-F238E27FC236}">
                          <a16:creationId xmlns:a16="http://schemas.microsoft.com/office/drawing/2014/main" id="{B0BDD328-C31C-4AA9-87DE-4CCBD555F3EB}"/>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2" name="Retângulo 221">
                      <a:extLst>
                        <a:ext uri="{FF2B5EF4-FFF2-40B4-BE49-F238E27FC236}">
                          <a16:creationId xmlns:a16="http://schemas.microsoft.com/office/drawing/2014/main" id="{AE00F2DD-D550-4188-A85C-12A7CA5A08EF}"/>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3" name="Retângulo 222">
                      <a:extLst>
                        <a:ext uri="{FF2B5EF4-FFF2-40B4-BE49-F238E27FC236}">
                          <a16:creationId xmlns:a16="http://schemas.microsoft.com/office/drawing/2014/main" id="{98E068C5-FFD8-402D-985A-04276C1236F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15" name="Agrupar 214">
                    <a:extLst>
                      <a:ext uri="{FF2B5EF4-FFF2-40B4-BE49-F238E27FC236}">
                        <a16:creationId xmlns:a16="http://schemas.microsoft.com/office/drawing/2014/main" id="{FB202078-CAD6-4875-92E2-04FBF99BF8AF}"/>
                      </a:ext>
                    </a:extLst>
                  </p:cNvPr>
                  <p:cNvGrpSpPr/>
                  <p:nvPr/>
                </p:nvGrpSpPr>
                <p:grpSpPr>
                  <a:xfrm rot="10800000">
                    <a:off x="5251010" y="2257951"/>
                    <a:ext cx="3041964" cy="760491"/>
                    <a:chOff x="5251010" y="1493822"/>
                    <a:chExt cx="3041964" cy="760491"/>
                  </a:xfrm>
                </p:grpSpPr>
                <p:sp>
                  <p:nvSpPr>
                    <p:cNvPr id="216" name="Retângulo 215">
                      <a:extLst>
                        <a:ext uri="{FF2B5EF4-FFF2-40B4-BE49-F238E27FC236}">
                          <a16:creationId xmlns:a16="http://schemas.microsoft.com/office/drawing/2014/main" id="{BD7CF879-72D0-4E95-BCF4-F7E506985A60}"/>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7" name="Retângulo 216">
                      <a:extLst>
                        <a:ext uri="{FF2B5EF4-FFF2-40B4-BE49-F238E27FC236}">
                          <a16:creationId xmlns:a16="http://schemas.microsoft.com/office/drawing/2014/main" id="{6173450B-A776-452C-83B8-D6E7F06F7BD3}"/>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8" name="Retângulo 217">
                      <a:extLst>
                        <a:ext uri="{FF2B5EF4-FFF2-40B4-BE49-F238E27FC236}">
                          <a16:creationId xmlns:a16="http://schemas.microsoft.com/office/drawing/2014/main" id="{71AF5595-D608-4651-BE48-350936C93484}"/>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9" name="Retângulo 218">
                      <a:extLst>
                        <a:ext uri="{FF2B5EF4-FFF2-40B4-BE49-F238E27FC236}">
                          <a16:creationId xmlns:a16="http://schemas.microsoft.com/office/drawing/2014/main" id="{E807E669-7CE9-4D04-BDC3-55A1389F707B}"/>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66" name="Agrupar 165">
                <a:extLst>
                  <a:ext uri="{FF2B5EF4-FFF2-40B4-BE49-F238E27FC236}">
                    <a16:creationId xmlns:a16="http://schemas.microsoft.com/office/drawing/2014/main" id="{97DA2FF7-1AFE-426F-ACC6-ABC446239477}"/>
                  </a:ext>
                </a:extLst>
              </p:cNvPr>
              <p:cNvGrpSpPr/>
              <p:nvPr/>
            </p:nvGrpSpPr>
            <p:grpSpPr>
              <a:xfrm>
                <a:off x="6091747" y="1493822"/>
                <a:ext cx="3041964" cy="3042223"/>
                <a:chOff x="0" y="1493822"/>
                <a:chExt cx="3041964" cy="3042223"/>
              </a:xfrm>
            </p:grpSpPr>
            <p:grpSp>
              <p:nvGrpSpPr>
                <p:cNvPr id="190" name="Agrupar 189">
                  <a:extLst>
                    <a:ext uri="{FF2B5EF4-FFF2-40B4-BE49-F238E27FC236}">
                      <a16:creationId xmlns:a16="http://schemas.microsoft.com/office/drawing/2014/main" id="{EB906228-4FE4-4175-BD29-A17DFBFA9EA8}"/>
                    </a:ext>
                  </a:extLst>
                </p:cNvPr>
                <p:cNvGrpSpPr/>
                <p:nvPr/>
              </p:nvGrpSpPr>
              <p:grpSpPr>
                <a:xfrm>
                  <a:off x="0" y="1493822"/>
                  <a:ext cx="3041964" cy="1524620"/>
                  <a:chOff x="5251010" y="1493822"/>
                  <a:chExt cx="3041964" cy="1524620"/>
                </a:xfrm>
              </p:grpSpPr>
              <p:grpSp>
                <p:nvGrpSpPr>
                  <p:cNvPr id="202" name="Agrupar 201">
                    <a:extLst>
                      <a:ext uri="{FF2B5EF4-FFF2-40B4-BE49-F238E27FC236}">
                        <a16:creationId xmlns:a16="http://schemas.microsoft.com/office/drawing/2014/main" id="{44541C15-95F7-4B7A-B9E2-7034F89897DF}"/>
                      </a:ext>
                    </a:extLst>
                  </p:cNvPr>
                  <p:cNvGrpSpPr/>
                  <p:nvPr/>
                </p:nvGrpSpPr>
                <p:grpSpPr>
                  <a:xfrm>
                    <a:off x="5251010" y="1493822"/>
                    <a:ext cx="3041964" cy="760491"/>
                    <a:chOff x="5251010" y="1493822"/>
                    <a:chExt cx="3041964" cy="760491"/>
                  </a:xfrm>
                </p:grpSpPr>
                <p:sp>
                  <p:nvSpPr>
                    <p:cNvPr id="208" name="Retângulo 207">
                      <a:extLst>
                        <a:ext uri="{FF2B5EF4-FFF2-40B4-BE49-F238E27FC236}">
                          <a16:creationId xmlns:a16="http://schemas.microsoft.com/office/drawing/2014/main" id="{26C30873-A6F1-4B63-A00C-869BD6894463}"/>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9" name="Retângulo 208">
                      <a:extLst>
                        <a:ext uri="{FF2B5EF4-FFF2-40B4-BE49-F238E27FC236}">
                          <a16:creationId xmlns:a16="http://schemas.microsoft.com/office/drawing/2014/main" id="{17B2716A-01ED-4D87-9053-1E02F1490E45}"/>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0" name="Retângulo 209">
                      <a:extLst>
                        <a:ext uri="{FF2B5EF4-FFF2-40B4-BE49-F238E27FC236}">
                          <a16:creationId xmlns:a16="http://schemas.microsoft.com/office/drawing/2014/main" id="{6D2D9C9F-1993-40A5-AA26-9AC4237AF93B}"/>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1" name="Retângulo 210">
                      <a:extLst>
                        <a:ext uri="{FF2B5EF4-FFF2-40B4-BE49-F238E27FC236}">
                          <a16:creationId xmlns:a16="http://schemas.microsoft.com/office/drawing/2014/main" id="{0B8D11E3-0BD1-46C5-BA97-C84555C603DB}"/>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03" name="Agrupar 202">
                    <a:extLst>
                      <a:ext uri="{FF2B5EF4-FFF2-40B4-BE49-F238E27FC236}">
                        <a16:creationId xmlns:a16="http://schemas.microsoft.com/office/drawing/2014/main" id="{B7EB6A73-6972-43B8-8E5A-6BAD3788F103}"/>
                      </a:ext>
                    </a:extLst>
                  </p:cNvPr>
                  <p:cNvGrpSpPr/>
                  <p:nvPr/>
                </p:nvGrpSpPr>
                <p:grpSpPr>
                  <a:xfrm rot="10800000">
                    <a:off x="5251010" y="2257951"/>
                    <a:ext cx="3041964" cy="760491"/>
                    <a:chOff x="5251010" y="1493822"/>
                    <a:chExt cx="3041964" cy="760491"/>
                  </a:xfrm>
                </p:grpSpPr>
                <p:sp>
                  <p:nvSpPr>
                    <p:cNvPr id="204" name="Retângulo 203">
                      <a:extLst>
                        <a:ext uri="{FF2B5EF4-FFF2-40B4-BE49-F238E27FC236}">
                          <a16:creationId xmlns:a16="http://schemas.microsoft.com/office/drawing/2014/main" id="{9C9FA8B0-EF8B-46E2-A5EE-E0AAD64DD180}"/>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5" name="Retângulo 204">
                      <a:extLst>
                        <a:ext uri="{FF2B5EF4-FFF2-40B4-BE49-F238E27FC236}">
                          <a16:creationId xmlns:a16="http://schemas.microsoft.com/office/drawing/2014/main" id="{D6118359-C4CC-4379-BFD3-7D2F9CAEF1E5}"/>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6" name="Retângulo 205">
                      <a:extLst>
                        <a:ext uri="{FF2B5EF4-FFF2-40B4-BE49-F238E27FC236}">
                          <a16:creationId xmlns:a16="http://schemas.microsoft.com/office/drawing/2014/main" id="{558F5D14-0CAD-4CD0-BD8C-2AE4397B63E3}"/>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7" name="Retângulo 206">
                      <a:extLst>
                        <a:ext uri="{FF2B5EF4-FFF2-40B4-BE49-F238E27FC236}">
                          <a16:creationId xmlns:a16="http://schemas.microsoft.com/office/drawing/2014/main" id="{FD859802-C514-47E8-A4ED-18FA4DB5A06A}"/>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91" name="Agrupar 190">
                  <a:extLst>
                    <a:ext uri="{FF2B5EF4-FFF2-40B4-BE49-F238E27FC236}">
                      <a16:creationId xmlns:a16="http://schemas.microsoft.com/office/drawing/2014/main" id="{5E69775D-1BD6-4EAB-ABD7-3B9157B0B811}"/>
                    </a:ext>
                  </a:extLst>
                </p:cNvPr>
                <p:cNvGrpSpPr/>
                <p:nvPr/>
              </p:nvGrpSpPr>
              <p:grpSpPr>
                <a:xfrm>
                  <a:off x="0" y="3011425"/>
                  <a:ext cx="3041964" cy="1524620"/>
                  <a:chOff x="5251010" y="1493822"/>
                  <a:chExt cx="3041964" cy="1524620"/>
                </a:xfrm>
              </p:grpSpPr>
              <p:grpSp>
                <p:nvGrpSpPr>
                  <p:cNvPr id="192" name="Agrupar 191">
                    <a:extLst>
                      <a:ext uri="{FF2B5EF4-FFF2-40B4-BE49-F238E27FC236}">
                        <a16:creationId xmlns:a16="http://schemas.microsoft.com/office/drawing/2014/main" id="{DA5CC7F8-1213-4515-8E2F-722035D12268}"/>
                      </a:ext>
                    </a:extLst>
                  </p:cNvPr>
                  <p:cNvGrpSpPr/>
                  <p:nvPr/>
                </p:nvGrpSpPr>
                <p:grpSpPr>
                  <a:xfrm>
                    <a:off x="5251010" y="1493822"/>
                    <a:ext cx="3041964" cy="760491"/>
                    <a:chOff x="5251010" y="1493822"/>
                    <a:chExt cx="3041964" cy="760491"/>
                  </a:xfrm>
                </p:grpSpPr>
                <p:sp>
                  <p:nvSpPr>
                    <p:cNvPr id="198" name="Retângulo 197">
                      <a:extLst>
                        <a:ext uri="{FF2B5EF4-FFF2-40B4-BE49-F238E27FC236}">
                          <a16:creationId xmlns:a16="http://schemas.microsoft.com/office/drawing/2014/main" id="{CFD135A2-B5B1-476C-BBD3-F0618F120CCA}"/>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9" name="Retângulo 198">
                      <a:extLst>
                        <a:ext uri="{FF2B5EF4-FFF2-40B4-BE49-F238E27FC236}">
                          <a16:creationId xmlns:a16="http://schemas.microsoft.com/office/drawing/2014/main" id="{9DFB37EC-A63A-4840-BF37-30818F3C37F4}"/>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0" name="Retângulo 199">
                      <a:extLst>
                        <a:ext uri="{FF2B5EF4-FFF2-40B4-BE49-F238E27FC236}">
                          <a16:creationId xmlns:a16="http://schemas.microsoft.com/office/drawing/2014/main" id="{4C9C6DDA-9EE5-4B2C-87D2-0F33A76A32DC}"/>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1" name="Retângulo 200">
                      <a:extLst>
                        <a:ext uri="{FF2B5EF4-FFF2-40B4-BE49-F238E27FC236}">
                          <a16:creationId xmlns:a16="http://schemas.microsoft.com/office/drawing/2014/main" id="{2A2723EF-707A-435C-8A75-5AA03AFD8F8B}"/>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93" name="Agrupar 192">
                    <a:extLst>
                      <a:ext uri="{FF2B5EF4-FFF2-40B4-BE49-F238E27FC236}">
                        <a16:creationId xmlns:a16="http://schemas.microsoft.com/office/drawing/2014/main" id="{D73E8EB9-C768-4204-BA29-4E092E4A8BD8}"/>
                      </a:ext>
                    </a:extLst>
                  </p:cNvPr>
                  <p:cNvGrpSpPr/>
                  <p:nvPr/>
                </p:nvGrpSpPr>
                <p:grpSpPr>
                  <a:xfrm rot="10800000">
                    <a:off x="5251010" y="2257951"/>
                    <a:ext cx="3041964" cy="760491"/>
                    <a:chOff x="5251010" y="1493822"/>
                    <a:chExt cx="3041964" cy="760491"/>
                  </a:xfrm>
                </p:grpSpPr>
                <p:sp>
                  <p:nvSpPr>
                    <p:cNvPr id="194" name="Retângulo 193">
                      <a:extLst>
                        <a:ext uri="{FF2B5EF4-FFF2-40B4-BE49-F238E27FC236}">
                          <a16:creationId xmlns:a16="http://schemas.microsoft.com/office/drawing/2014/main" id="{94745905-2E0E-4277-9C25-70A65A13D768}"/>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5" name="Retângulo 194">
                      <a:extLst>
                        <a:ext uri="{FF2B5EF4-FFF2-40B4-BE49-F238E27FC236}">
                          <a16:creationId xmlns:a16="http://schemas.microsoft.com/office/drawing/2014/main" id="{32D5EF1E-1CB0-4419-952A-9079996031FB}"/>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6" name="Retângulo 195">
                      <a:extLst>
                        <a:ext uri="{FF2B5EF4-FFF2-40B4-BE49-F238E27FC236}">
                          <a16:creationId xmlns:a16="http://schemas.microsoft.com/office/drawing/2014/main" id="{3D050D2F-4EE2-4EA7-8A1D-35D94C029CC7}"/>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7" name="Retângulo 196">
                      <a:extLst>
                        <a:ext uri="{FF2B5EF4-FFF2-40B4-BE49-F238E27FC236}">
                          <a16:creationId xmlns:a16="http://schemas.microsoft.com/office/drawing/2014/main" id="{811051A2-940B-4845-AD6D-72509A1C906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67" name="Agrupar 166">
                <a:extLst>
                  <a:ext uri="{FF2B5EF4-FFF2-40B4-BE49-F238E27FC236}">
                    <a16:creationId xmlns:a16="http://schemas.microsoft.com/office/drawing/2014/main" id="{B8F38491-481A-414A-B113-298542AC1506}"/>
                  </a:ext>
                </a:extLst>
              </p:cNvPr>
              <p:cNvGrpSpPr/>
              <p:nvPr/>
            </p:nvGrpSpPr>
            <p:grpSpPr>
              <a:xfrm>
                <a:off x="9125889" y="1493822"/>
                <a:ext cx="3041964" cy="3042223"/>
                <a:chOff x="0" y="1493822"/>
                <a:chExt cx="3041964" cy="3042223"/>
              </a:xfrm>
            </p:grpSpPr>
            <p:grpSp>
              <p:nvGrpSpPr>
                <p:cNvPr id="168" name="Agrupar 167">
                  <a:extLst>
                    <a:ext uri="{FF2B5EF4-FFF2-40B4-BE49-F238E27FC236}">
                      <a16:creationId xmlns:a16="http://schemas.microsoft.com/office/drawing/2014/main" id="{9E33D81B-8AFC-4430-BE45-CD8730656CF1}"/>
                    </a:ext>
                  </a:extLst>
                </p:cNvPr>
                <p:cNvGrpSpPr/>
                <p:nvPr/>
              </p:nvGrpSpPr>
              <p:grpSpPr>
                <a:xfrm>
                  <a:off x="0" y="1493822"/>
                  <a:ext cx="3041964" cy="1524620"/>
                  <a:chOff x="5251010" y="1493822"/>
                  <a:chExt cx="3041964" cy="1524620"/>
                </a:xfrm>
              </p:grpSpPr>
              <p:grpSp>
                <p:nvGrpSpPr>
                  <p:cNvPr id="180" name="Agrupar 179">
                    <a:extLst>
                      <a:ext uri="{FF2B5EF4-FFF2-40B4-BE49-F238E27FC236}">
                        <a16:creationId xmlns:a16="http://schemas.microsoft.com/office/drawing/2014/main" id="{90615ECB-BAA8-4F42-8D65-3E8446174E3A}"/>
                      </a:ext>
                    </a:extLst>
                  </p:cNvPr>
                  <p:cNvGrpSpPr/>
                  <p:nvPr/>
                </p:nvGrpSpPr>
                <p:grpSpPr>
                  <a:xfrm>
                    <a:off x="5251010" y="1493822"/>
                    <a:ext cx="3041964" cy="760491"/>
                    <a:chOff x="5251010" y="1493822"/>
                    <a:chExt cx="3041964" cy="760491"/>
                  </a:xfrm>
                </p:grpSpPr>
                <p:sp>
                  <p:nvSpPr>
                    <p:cNvPr id="186" name="Retângulo 185">
                      <a:extLst>
                        <a:ext uri="{FF2B5EF4-FFF2-40B4-BE49-F238E27FC236}">
                          <a16:creationId xmlns:a16="http://schemas.microsoft.com/office/drawing/2014/main" id="{71FA266B-A3D7-41E8-BA5E-16E842B16C86}"/>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7" name="Retângulo 186">
                      <a:extLst>
                        <a:ext uri="{FF2B5EF4-FFF2-40B4-BE49-F238E27FC236}">
                          <a16:creationId xmlns:a16="http://schemas.microsoft.com/office/drawing/2014/main" id="{2B7A3CB6-5A1A-4CD7-B2C2-F0E500047582}"/>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8" name="Retângulo 187">
                      <a:extLst>
                        <a:ext uri="{FF2B5EF4-FFF2-40B4-BE49-F238E27FC236}">
                          <a16:creationId xmlns:a16="http://schemas.microsoft.com/office/drawing/2014/main" id="{28C20B5C-C3CD-484C-8D13-3534F0419E99}"/>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9" name="Retângulo 188">
                      <a:extLst>
                        <a:ext uri="{FF2B5EF4-FFF2-40B4-BE49-F238E27FC236}">
                          <a16:creationId xmlns:a16="http://schemas.microsoft.com/office/drawing/2014/main" id="{677A21F9-4287-44F9-8EEB-EE4545A86D27}"/>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81" name="Agrupar 180">
                    <a:extLst>
                      <a:ext uri="{FF2B5EF4-FFF2-40B4-BE49-F238E27FC236}">
                        <a16:creationId xmlns:a16="http://schemas.microsoft.com/office/drawing/2014/main" id="{A5ACCF64-ED07-495B-895E-3323EFFD9004}"/>
                      </a:ext>
                    </a:extLst>
                  </p:cNvPr>
                  <p:cNvGrpSpPr/>
                  <p:nvPr/>
                </p:nvGrpSpPr>
                <p:grpSpPr>
                  <a:xfrm rot="10800000">
                    <a:off x="5251010" y="2257951"/>
                    <a:ext cx="3041964" cy="760491"/>
                    <a:chOff x="5251010" y="1493822"/>
                    <a:chExt cx="3041964" cy="760491"/>
                  </a:xfrm>
                </p:grpSpPr>
                <p:sp>
                  <p:nvSpPr>
                    <p:cNvPr id="182" name="Retângulo 181">
                      <a:extLst>
                        <a:ext uri="{FF2B5EF4-FFF2-40B4-BE49-F238E27FC236}">
                          <a16:creationId xmlns:a16="http://schemas.microsoft.com/office/drawing/2014/main" id="{40EB948F-2453-4712-A258-195202B72F64}"/>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3" name="Retângulo 182">
                      <a:extLst>
                        <a:ext uri="{FF2B5EF4-FFF2-40B4-BE49-F238E27FC236}">
                          <a16:creationId xmlns:a16="http://schemas.microsoft.com/office/drawing/2014/main" id="{B994E8F1-545E-49AB-9C24-51737C21BC79}"/>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4" name="Retângulo 183">
                      <a:extLst>
                        <a:ext uri="{FF2B5EF4-FFF2-40B4-BE49-F238E27FC236}">
                          <a16:creationId xmlns:a16="http://schemas.microsoft.com/office/drawing/2014/main" id="{55AC2991-1CE6-4C4B-A02E-B2B1A3C2AC8D}"/>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5" name="Retângulo 184">
                      <a:extLst>
                        <a:ext uri="{FF2B5EF4-FFF2-40B4-BE49-F238E27FC236}">
                          <a16:creationId xmlns:a16="http://schemas.microsoft.com/office/drawing/2014/main" id="{EA238499-105E-4F94-AD0F-9283E0177928}"/>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69" name="Agrupar 168">
                  <a:extLst>
                    <a:ext uri="{FF2B5EF4-FFF2-40B4-BE49-F238E27FC236}">
                      <a16:creationId xmlns:a16="http://schemas.microsoft.com/office/drawing/2014/main" id="{E5599BA4-9C4F-4456-B0D4-342B24F6C1E5}"/>
                    </a:ext>
                  </a:extLst>
                </p:cNvPr>
                <p:cNvGrpSpPr/>
                <p:nvPr/>
              </p:nvGrpSpPr>
              <p:grpSpPr>
                <a:xfrm>
                  <a:off x="0" y="3011425"/>
                  <a:ext cx="3041964" cy="1524620"/>
                  <a:chOff x="5251010" y="1493822"/>
                  <a:chExt cx="3041964" cy="1524620"/>
                </a:xfrm>
              </p:grpSpPr>
              <p:grpSp>
                <p:nvGrpSpPr>
                  <p:cNvPr id="170" name="Agrupar 169">
                    <a:extLst>
                      <a:ext uri="{FF2B5EF4-FFF2-40B4-BE49-F238E27FC236}">
                        <a16:creationId xmlns:a16="http://schemas.microsoft.com/office/drawing/2014/main" id="{41215211-4355-429F-BD8C-CD0CC48FA0E2}"/>
                      </a:ext>
                    </a:extLst>
                  </p:cNvPr>
                  <p:cNvGrpSpPr/>
                  <p:nvPr/>
                </p:nvGrpSpPr>
                <p:grpSpPr>
                  <a:xfrm>
                    <a:off x="5251010" y="1493822"/>
                    <a:ext cx="3041964" cy="760491"/>
                    <a:chOff x="5251010" y="1493822"/>
                    <a:chExt cx="3041964" cy="760491"/>
                  </a:xfrm>
                </p:grpSpPr>
                <p:sp>
                  <p:nvSpPr>
                    <p:cNvPr id="176" name="Retângulo 175">
                      <a:extLst>
                        <a:ext uri="{FF2B5EF4-FFF2-40B4-BE49-F238E27FC236}">
                          <a16:creationId xmlns:a16="http://schemas.microsoft.com/office/drawing/2014/main" id="{89A4CF89-F377-438B-B008-EA23FD17D4FA}"/>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7" name="Retângulo 176">
                      <a:extLst>
                        <a:ext uri="{FF2B5EF4-FFF2-40B4-BE49-F238E27FC236}">
                          <a16:creationId xmlns:a16="http://schemas.microsoft.com/office/drawing/2014/main" id="{F8E27247-7274-4A3A-BC01-8C0E7A03B287}"/>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8" name="Retângulo 177">
                      <a:extLst>
                        <a:ext uri="{FF2B5EF4-FFF2-40B4-BE49-F238E27FC236}">
                          <a16:creationId xmlns:a16="http://schemas.microsoft.com/office/drawing/2014/main" id="{90CB4C4B-B588-41AA-9601-75FFB95B4C85}"/>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9" name="Retângulo 178">
                      <a:extLst>
                        <a:ext uri="{FF2B5EF4-FFF2-40B4-BE49-F238E27FC236}">
                          <a16:creationId xmlns:a16="http://schemas.microsoft.com/office/drawing/2014/main" id="{67E10E07-2FFC-4029-A210-B409B4D9A870}"/>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71" name="Agrupar 170">
                    <a:extLst>
                      <a:ext uri="{FF2B5EF4-FFF2-40B4-BE49-F238E27FC236}">
                        <a16:creationId xmlns:a16="http://schemas.microsoft.com/office/drawing/2014/main" id="{A1691CA6-5AA8-4320-8B91-B4C2F5186B88}"/>
                      </a:ext>
                    </a:extLst>
                  </p:cNvPr>
                  <p:cNvGrpSpPr/>
                  <p:nvPr/>
                </p:nvGrpSpPr>
                <p:grpSpPr>
                  <a:xfrm rot="10800000">
                    <a:off x="5251010" y="2257951"/>
                    <a:ext cx="3041964" cy="760491"/>
                    <a:chOff x="5251010" y="1493822"/>
                    <a:chExt cx="3041964" cy="760491"/>
                  </a:xfrm>
                </p:grpSpPr>
                <p:sp>
                  <p:nvSpPr>
                    <p:cNvPr id="172" name="Retângulo 171">
                      <a:extLst>
                        <a:ext uri="{FF2B5EF4-FFF2-40B4-BE49-F238E27FC236}">
                          <a16:creationId xmlns:a16="http://schemas.microsoft.com/office/drawing/2014/main" id="{65936A03-53AE-41CE-A91C-2ADDBFD751B1}"/>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3" name="Retângulo 172">
                      <a:extLst>
                        <a:ext uri="{FF2B5EF4-FFF2-40B4-BE49-F238E27FC236}">
                          <a16:creationId xmlns:a16="http://schemas.microsoft.com/office/drawing/2014/main" id="{58049900-3624-4C1F-B123-E32EF32E579C}"/>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4" name="Retângulo 173">
                      <a:extLst>
                        <a:ext uri="{FF2B5EF4-FFF2-40B4-BE49-F238E27FC236}">
                          <a16:creationId xmlns:a16="http://schemas.microsoft.com/office/drawing/2014/main" id="{6EE5861B-A9C6-4630-87C8-D637E3E86A99}"/>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5" name="Retângulo 174">
                      <a:extLst>
                        <a:ext uri="{FF2B5EF4-FFF2-40B4-BE49-F238E27FC236}">
                          <a16:creationId xmlns:a16="http://schemas.microsoft.com/office/drawing/2014/main" id="{3CDF96F9-355E-429E-B79D-95CA8C22F947}"/>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grpSp>
          <p:nvGrpSpPr>
            <p:cNvPr id="256" name="Agrupar 255">
              <a:extLst>
                <a:ext uri="{FF2B5EF4-FFF2-40B4-BE49-F238E27FC236}">
                  <a16:creationId xmlns:a16="http://schemas.microsoft.com/office/drawing/2014/main" id="{0FD4EBDD-5C29-445F-AC41-E0DBF24667AA}"/>
                </a:ext>
              </a:extLst>
            </p:cNvPr>
            <p:cNvGrpSpPr/>
            <p:nvPr userDrawn="1"/>
          </p:nvGrpSpPr>
          <p:grpSpPr>
            <a:xfrm>
              <a:off x="5997245" y="0"/>
              <a:ext cx="5993394" cy="1504476"/>
              <a:chOff x="0" y="1493822"/>
              <a:chExt cx="12167853" cy="3042223"/>
            </a:xfrm>
          </p:grpSpPr>
          <p:grpSp>
            <p:nvGrpSpPr>
              <p:cNvPr id="257" name="Agrupar 256">
                <a:extLst>
                  <a:ext uri="{FF2B5EF4-FFF2-40B4-BE49-F238E27FC236}">
                    <a16:creationId xmlns:a16="http://schemas.microsoft.com/office/drawing/2014/main" id="{E3DA9D1D-215D-4E95-8F2C-7BE4FF353FF3}"/>
                  </a:ext>
                </a:extLst>
              </p:cNvPr>
              <p:cNvGrpSpPr/>
              <p:nvPr/>
            </p:nvGrpSpPr>
            <p:grpSpPr>
              <a:xfrm>
                <a:off x="0" y="1493822"/>
                <a:ext cx="3041964" cy="3042223"/>
                <a:chOff x="0" y="1493822"/>
                <a:chExt cx="3041964" cy="3042223"/>
              </a:xfrm>
            </p:grpSpPr>
            <p:grpSp>
              <p:nvGrpSpPr>
                <p:cNvPr id="327" name="Agrupar 326">
                  <a:extLst>
                    <a:ext uri="{FF2B5EF4-FFF2-40B4-BE49-F238E27FC236}">
                      <a16:creationId xmlns:a16="http://schemas.microsoft.com/office/drawing/2014/main" id="{93B3128B-1910-4352-9F75-D6CCB2B44135}"/>
                    </a:ext>
                  </a:extLst>
                </p:cNvPr>
                <p:cNvGrpSpPr/>
                <p:nvPr/>
              </p:nvGrpSpPr>
              <p:grpSpPr>
                <a:xfrm>
                  <a:off x="0" y="1493822"/>
                  <a:ext cx="3041964" cy="1524620"/>
                  <a:chOff x="5251010" y="1493822"/>
                  <a:chExt cx="3041964" cy="1524620"/>
                </a:xfrm>
              </p:grpSpPr>
              <p:grpSp>
                <p:nvGrpSpPr>
                  <p:cNvPr id="339" name="Agrupar 338">
                    <a:extLst>
                      <a:ext uri="{FF2B5EF4-FFF2-40B4-BE49-F238E27FC236}">
                        <a16:creationId xmlns:a16="http://schemas.microsoft.com/office/drawing/2014/main" id="{7366961B-8976-4102-9EF8-3931E51590BA}"/>
                      </a:ext>
                    </a:extLst>
                  </p:cNvPr>
                  <p:cNvGrpSpPr/>
                  <p:nvPr/>
                </p:nvGrpSpPr>
                <p:grpSpPr>
                  <a:xfrm>
                    <a:off x="5251010" y="1493822"/>
                    <a:ext cx="3041964" cy="760491"/>
                    <a:chOff x="5251010" y="1493822"/>
                    <a:chExt cx="3041964" cy="760491"/>
                  </a:xfrm>
                </p:grpSpPr>
                <p:sp>
                  <p:nvSpPr>
                    <p:cNvPr id="345" name="Retângulo 344">
                      <a:extLst>
                        <a:ext uri="{FF2B5EF4-FFF2-40B4-BE49-F238E27FC236}">
                          <a16:creationId xmlns:a16="http://schemas.microsoft.com/office/drawing/2014/main" id="{C72CFF28-946D-45B3-890E-B80E4D980124}"/>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6" name="Retângulo 345">
                      <a:extLst>
                        <a:ext uri="{FF2B5EF4-FFF2-40B4-BE49-F238E27FC236}">
                          <a16:creationId xmlns:a16="http://schemas.microsoft.com/office/drawing/2014/main" id="{064D04AB-3567-48CD-BC37-7C8F362D0909}"/>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7" name="Retângulo 346">
                      <a:extLst>
                        <a:ext uri="{FF2B5EF4-FFF2-40B4-BE49-F238E27FC236}">
                          <a16:creationId xmlns:a16="http://schemas.microsoft.com/office/drawing/2014/main" id="{7744EC95-8A8E-4FC6-B91A-65DFF0E762A6}"/>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8" name="Retângulo 347">
                      <a:extLst>
                        <a:ext uri="{FF2B5EF4-FFF2-40B4-BE49-F238E27FC236}">
                          <a16:creationId xmlns:a16="http://schemas.microsoft.com/office/drawing/2014/main" id="{67129971-57E1-4A7E-8A73-2041DFE7FFB6}"/>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40" name="Agrupar 339">
                    <a:extLst>
                      <a:ext uri="{FF2B5EF4-FFF2-40B4-BE49-F238E27FC236}">
                        <a16:creationId xmlns:a16="http://schemas.microsoft.com/office/drawing/2014/main" id="{8E6FAE4F-BE38-43DC-B0AC-45547E83ADF8}"/>
                      </a:ext>
                    </a:extLst>
                  </p:cNvPr>
                  <p:cNvGrpSpPr/>
                  <p:nvPr/>
                </p:nvGrpSpPr>
                <p:grpSpPr>
                  <a:xfrm rot="10800000">
                    <a:off x="5251010" y="2257951"/>
                    <a:ext cx="3041964" cy="760491"/>
                    <a:chOff x="5251010" y="1493822"/>
                    <a:chExt cx="3041964" cy="760491"/>
                  </a:xfrm>
                </p:grpSpPr>
                <p:sp>
                  <p:nvSpPr>
                    <p:cNvPr id="341" name="Retângulo 340">
                      <a:extLst>
                        <a:ext uri="{FF2B5EF4-FFF2-40B4-BE49-F238E27FC236}">
                          <a16:creationId xmlns:a16="http://schemas.microsoft.com/office/drawing/2014/main" id="{4700DEDD-92E5-470F-9A10-DB97B1ADB58D}"/>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2" name="Retângulo 341">
                      <a:extLst>
                        <a:ext uri="{FF2B5EF4-FFF2-40B4-BE49-F238E27FC236}">
                          <a16:creationId xmlns:a16="http://schemas.microsoft.com/office/drawing/2014/main" id="{CC4AAFE6-3C68-40D0-AFE8-F98E6C98ADF9}"/>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3" name="Retângulo 342">
                      <a:extLst>
                        <a:ext uri="{FF2B5EF4-FFF2-40B4-BE49-F238E27FC236}">
                          <a16:creationId xmlns:a16="http://schemas.microsoft.com/office/drawing/2014/main" id="{321269CC-8092-49E7-98D8-2E05254486B7}"/>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4" name="Retângulo 343">
                      <a:extLst>
                        <a:ext uri="{FF2B5EF4-FFF2-40B4-BE49-F238E27FC236}">
                          <a16:creationId xmlns:a16="http://schemas.microsoft.com/office/drawing/2014/main" id="{F4D56556-C19A-44A8-A3CB-4DC8D27C8F97}"/>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328" name="Agrupar 327">
                  <a:extLst>
                    <a:ext uri="{FF2B5EF4-FFF2-40B4-BE49-F238E27FC236}">
                      <a16:creationId xmlns:a16="http://schemas.microsoft.com/office/drawing/2014/main" id="{C93D7878-F278-416E-A8F5-F86CF899C017}"/>
                    </a:ext>
                  </a:extLst>
                </p:cNvPr>
                <p:cNvGrpSpPr/>
                <p:nvPr/>
              </p:nvGrpSpPr>
              <p:grpSpPr>
                <a:xfrm>
                  <a:off x="0" y="3011425"/>
                  <a:ext cx="3041964" cy="1524620"/>
                  <a:chOff x="5251010" y="1493822"/>
                  <a:chExt cx="3041964" cy="1524620"/>
                </a:xfrm>
              </p:grpSpPr>
              <p:grpSp>
                <p:nvGrpSpPr>
                  <p:cNvPr id="329" name="Agrupar 328">
                    <a:extLst>
                      <a:ext uri="{FF2B5EF4-FFF2-40B4-BE49-F238E27FC236}">
                        <a16:creationId xmlns:a16="http://schemas.microsoft.com/office/drawing/2014/main" id="{AE147EA9-DD98-4B85-AAC6-5A53DE930013}"/>
                      </a:ext>
                    </a:extLst>
                  </p:cNvPr>
                  <p:cNvGrpSpPr/>
                  <p:nvPr/>
                </p:nvGrpSpPr>
                <p:grpSpPr>
                  <a:xfrm>
                    <a:off x="5251010" y="1493822"/>
                    <a:ext cx="3041964" cy="760491"/>
                    <a:chOff x="5251010" y="1493822"/>
                    <a:chExt cx="3041964" cy="760491"/>
                  </a:xfrm>
                </p:grpSpPr>
                <p:sp>
                  <p:nvSpPr>
                    <p:cNvPr id="335" name="Retângulo 334">
                      <a:extLst>
                        <a:ext uri="{FF2B5EF4-FFF2-40B4-BE49-F238E27FC236}">
                          <a16:creationId xmlns:a16="http://schemas.microsoft.com/office/drawing/2014/main" id="{8780412E-A175-4B79-A698-1792E3261A7B}"/>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6" name="Retângulo 335">
                      <a:extLst>
                        <a:ext uri="{FF2B5EF4-FFF2-40B4-BE49-F238E27FC236}">
                          <a16:creationId xmlns:a16="http://schemas.microsoft.com/office/drawing/2014/main" id="{A2673F44-2D6F-4169-A91C-B4303E06975A}"/>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7" name="Retângulo 336">
                      <a:extLst>
                        <a:ext uri="{FF2B5EF4-FFF2-40B4-BE49-F238E27FC236}">
                          <a16:creationId xmlns:a16="http://schemas.microsoft.com/office/drawing/2014/main" id="{3A789150-2381-4649-B53F-9F40C6190DC2}"/>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8" name="Retângulo 337">
                      <a:extLst>
                        <a:ext uri="{FF2B5EF4-FFF2-40B4-BE49-F238E27FC236}">
                          <a16:creationId xmlns:a16="http://schemas.microsoft.com/office/drawing/2014/main" id="{C00D1388-FCD1-4F1D-BDBE-97E5A7061701}"/>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30" name="Agrupar 329">
                    <a:extLst>
                      <a:ext uri="{FF2B5EF4-FFF2-40B4-BE49-F238E27FC236}">
                        <a16:creationId xmlns:a16="http://schemas.microsoft.com/office/drawing/2014/main" id="{3290B0C1-4A31-4973-B635-6DDC032FA277}"/>
                      </a:ext>
                    </a:extLst>
                  </p:cNvPr>
                  <p:cNvGrpSpPr/>
                  <p:nvPr/>
                </p:nvGrpSpPr>
                <p:grpSpPr>
                  <a:xfrm rot="10800000">
                    <a:off x="5251010" y="2257951"/>
                    <a:ext cx="3041964" cy="760491"/>
                    <a:chOff x="5251010" y="1493822"/>
                    <a:chExt cx="3041964" cy="760491"/>
                  </a:xfrm>
                </p:grpSpPr>
                <p:sp>
                  <p:nvSpPr>
                    <p:cNvPr id="331" name="Retângulo 330">
                      <a:extLst>
                        <a:ext uri="{FF2B5EF4-FFF2-40B4-BE49-F238E27FC236}">
                          <a16:creationId xmlns:a16="http://schemas.microsoft.com/office/drawing/2014/main" id="{2430FA24-A7B1-4223-A47B-8B7A20D6F12D}"/>
                        </a:ext>
                      </a:extLst>
                    </p:cNvPr>
                    <p:cNvSpPr/>
                    <p:nvPr/>
                  </p:nvSpPr>
                  <p:spPr>
                    <a:xfrm>
                      <a:off x="5251010"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2" name="Retângulo 331">
                      <a:extLst>
                        <a:ext uri="{FF2B5EF4-FFF2-40B4-BE49-F238E27FC236}">
                          <a16:creationId xmlns:a16="http://schemas.microsoft.com/office/drawing/2014/main" id="{69AFDA3A-BEBD-402A-A5CE-9ABF21815CE5}"/>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3" name="Retângulo 332">
                      <a:extLst>
                        <a:ext uri="{FF2B5EF4-FFF2-40B4-BE49-F238E27FC236}">
                          <a16:creationId xmlns:a16="http://schemas.microsoft.com/office/drawing/2014/main" id="{BD762F7F-AD5D-468C-ACFF-07AD0B81B34C}"/>
                        </a:ext>
                      </a:extLst>
                    </p:cNvPr>
                    <p:cNvSpPr/>
                    <p:nvPr/>
                  </p:nvSpPr>
                  <p:spPr>
                    <a:xfrm>
                      <a:off x="6771992" y="1493822"/>
                      <a:ext cx="760491" cy="7604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4" name="Retângulo 333">
                      <a:extLst>
                        <a:ext uri="{FF2B5EF4-FFF2-40B4-BE49-F238E27FC236}">
                          <a16:creationId xmlns:a16="http://schemas.microsoft.com/office/drawing/2014/main" id="{A8B22B26-274B-4B14-B502-6F80356DB096}"/>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258" name="Agrupar 257">
                <a:extLst>
                  <a:ext uri="{FF2B5EF4-FFF2-40B4-BE49-F238E27FC236}">
                    <a16:creationId xmlns:a16="http://schemas.microsoft.com/office/drawing/2014/main" id="{100A5C9D-1951-4620-B207-DC418E8AAAA7}"/>
                  </a:ext>
                </a:extLst>
              </p:cNvPr>
              <p:cNvGrpSpPr/>
              <p:nvPr/>
            </p:nvGrpSpPr>
            <p:grpSpPr>
              <a:xfrm>
                <a:off x="3041963" y="1493822"/>
                <a:ext cx="3041964" cy="3042223"/>
                <a:chOff x="0" y="1493822"/>
                <a:chExt cx="3041964" cy="3042223"/>
              </a:xfrm>
            </p:grpSpPr>
            <p:grpSp>
              <p:nvGrpSpPr>
                <p:cNvPr id="305" name="Agrupar 304">
                  <a:extLst>
                    <a:ext uri="{FF2B5EF4-FFF2-40B4-BE49-F238E27FC236}">
                      <a16:creationId xmlns:a16="http://schemas.microsoft.com/office/drawing/2014/main" id="{C4B48A70-E80E-4CFD-9A02-26D519649904}"/>
                    </a:ext>
                  </a:extLst>
                </p:cNvPr>
                <p:cNvGrpSpPr/>
                <p:nvPr/>
              </p:nvGrpSpPr>
              <p:grpSpPr>
                <a:xfrm>
                  <a:off x="0" y="1493822"/>
                  <a:ext cx="3041964" cy="1524620"/>
                  <a:chOff x="5251010" y="1493822"/>
                  <a:chExt cx="3041964" cy="1524620"/>
                </a:xfrm>
              </p:grpSpPr>
              <p:grpSp>
                <p:nvGrpSpPr>
                  <p:cNvPr id="317" name="Agrupar 316">
                    <a:extLst>
                      <a:ext uri="{FF2B5EF4-FFF2-40B4-BE49-F238E27FC236}">
                        <a16:creationId xmlns:a16="http://schemas.microsoft.com/office/drawing/2014/main" id="{04524B7B-D5B6-4C2E-94FA-B0AA16E692DC}"/>
                      </a:ext>
                    </a:extLst>
                  </p:cNvPr>
                  <p:cNvGrpSpPr/>
                  <p:nvPr/>
                </p:nvGrpSpPr>
                <p:grpSpPr>
                  <a:xfrm>
                    <a:off x="5251010" y="1493822"/>
                    <a:ext cx="3041964" cy="760491"/>
                    <a:chOff x="5251010" y="1493822"/>
                    <a:chExt cx="3041964" cy="760491"/>
                  </a:xfrm>
                </p:grpSpPr>
                <p:sp>
                  <p:nvSpPr>
                    <p:cNvPr id="323" name="Retângulo 322">
                      <a:extLst>
                        <a:ext uri="{FF2B5EF4-FFF2-40B4-BE49-F238E27FC236}">
                          <a16:creationId xmlns:a16="http://schemas.microsoft.com/office/drawing/2014/main" id="{1E3008BB-9522-41FB-A611-F83BA5429C94}"/>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4" name="Retângulo 323">
                      <a:extLst>
                        <a:ext uri="{FF2B5EF4-FFF2-40B4-BE49-F238E27FC236}">
                          <a16:creationId xmlns:a16="http://schemas.microsoft.com/office/drawing/2014/main" id="{7AF305AE-9DFF-4525-825A-FDB1C1F74DBB}"/>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5" name="Retângulo 324">
                      <a:extLst>
                        <a:ext uri="{FF2B5EF4-FFF2-40B4-BE49-F238E27FC236}">
                          <a16:creationId xmlns:a16="http://schemas.microsoft.com/office/drawing/2014/main" id="{61B75A9F-AFCC-4C04-98B4-F9172CA6199C}"/>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6" name="Retângulo 325">
                      <a:extLst>
                        <a:ext uri="{FF2B5EF4-FFF2-40B4-BE49-F238E27FC236}">
                          <a16:creationId xmlns:a16="http://schemas.microsoft.com/office/drawing/2014/main" id="{1C6FD9EF-C006-41AB-88AF-D7A742031B4A}"/>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18" name="Agrupar 317">
                    <a:extLst>
                      <a:ext uri="{FF2B5EF4-FFF2-40B4-BE49-F238E27FC236}">
                        <a16:creationId xmlns:a16="http://schemas.microsoft.com/office/drawing/2014/main" id="{30A3B2E0-BEA5-40B7-AADC-8EE5A3AC793C}"/>
                      </a:ext>
                    </a:extLst>
                  </p:cNvPr>
                  <p:cNvGrpSpPr/>
                  <p:nvPr/>
                </p:nvGrpSpPr>
                <p:grpSpPr>
                  <a:xfrm rot="10800000">
                    <a:off x="5251010" y="2257951"/>
                    <a:ext cx="3041964" cy="760491"/>
                    <a:chOff x="5251010" y="1493822"/>
                    <a:chExt cx="3041964" cy="760491"/>
                  </a:xfrm>
                </p:grpSpPr>
                <p:sp>
                  <p:nvSpPr>
                    <p:cNvPr id="319" name="Retângulo 318">
                      <a:extLst>
                        <a:ext uri="{FF2B5EF4-FFF2-40B4-BE49-F238E27FC236}">
                          <a16:creationId xmlns:a16="http://schemas.microsoft.com/office/drawing/2014/main" id="{7C7E4C5E-4B8E-4B48-8BBD-8731DCAB6904}"/>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0" name="Retângulo 319">
                      <a:extLst>
                        <a:ext uri="{FF2B5EF4-FFF2-40B4-BE49-F238E27FC236}">
                          <a16:creationId xmlns:a16="http://schemas.microsoft.com/office/drawing/2014/main" id="{68AD4164-7208-4A3E-BB40-9386542F5050}"/>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1" name="Retângulo 320">
                      <a:extLst>
                        <a:ext uri="{FF2B5EF4-FFF2-40B4-BE49-F238E27FC236}">
                          <a16:creationId xmlns:a16="http://schemas.microsoft.com/office/drawing/2014/main" id="{6FC6195A-0B27-4511-98DE-D973D3B2F4B8}"/>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2" name="Retângulo 321">
                      <a:extLst>
                        <a:ext uri="{FF2B5EF4-FFF2-40B4-BE49-F238E27FC236}">
                          <a16:creationId xmlns:a16="http://schemas.microsoft.com/office/drawing/2014/main" id="{EF0E4648-4180-403A-96E2-17B266C92D5A}"/>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306" name="Agrupar 305">
                  <a:extLst>
                    <a:ext uri="{FF2B5EF4-FFF2-40B4-BE49-F238E27FC236}">
                      <a16:creationId xmlns:a16="http://schemas.microsoft.com/office/drawing/2014/main" id="{90A9E137-9699-4166-B3BC-1114597E8C14}"/>
                    </a:ext>
                  </a:extLst>
                </p:cNvPr>
                <p:cNvGrpSpPr/>
                <p:nvPr/>
              </p:nvGrpSpPr>
              <p:grpSpPr>
                <a:xfrm>
                  <a:off x="0" y="3011425"/>
                  <a:ext cx="3041964" cy="1524620"/>
                  <a:chOff x="5251010" y="1493822"/>
                  <a:chExt cx="3041964" cy="1524620"/>
                </a:xfrm>
              </p:grpSpPr>
              <p:grpSp>
                <p:nvGrpSpPr>
                  <p:cNvPr id="307" name="Agrupar 306">
                    <a:extLst>
                      <a:ext uri="{FF2B5EF4-FFF2-40B4-BE49-F238E27FC236}">
                        <a16:creationId xmlns:a16="http://schemas.microsoft.com/office/drawing/2014/main" id="{127F9AC2-B903-4EE5-9F3C-058085962DFB}"/>
                      </a:ext>
                    </a:extLst>
                  </p:cNvPr>
                  <p:cNvGrpSpPr/>
                  <p:nvPr/>
                </p:nvGrpSpPr>
                <p:grpSpPr>
                  <a:xfrm>
                    <a:off x="5251010" y="1493822"/>
                    <a:ext cx="3041964" cy="760491"/>
                    <a:chOff x="5251010" y="1493822"/>
                    <a:chExt cx="3041964" cy="760491"/>
                  </a:xfrm>
                </p:grpSpPr>
                <p:sp>
                  <p:nvSpPr>
                    <p:cNvPr id="313" name="Retângulo 312">
                      <a:extLst>
                        <a:ext uri="{FF2B5EF4-FFF2-40B4-BE49-F238E27FC236}">
                          <a16:creationId xmlns:a16="http://schemas.microsoft.com/office/drawing/2014/main" id="{712C8C6F-C33B-485B-998C-32226009A164}"/>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4" name="Retângulo 313">
                      <a:extLst>
                        <a:ext uri="{FF2B5EF4-FFF2-40B4-BE49-F238E27FC236}">
                          <a16:creationId xmlns:a16="http://schemas.microsoft.com/office/drawing/2014/main" id="{B6D3B6BD-FCA5-4C1E-9A94-A9FC78EE0A68}"/>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5" name="Retângulo 314">
                      <a:extLst>
                        <a:ext uri="{FF2B5EF4-FFF2-40B4-BE49-F238E27FC236}">
                          <a16:creationId xmlns:a16="http://schemas.microsoft.com/office/drawing/2014/main" id="{ED5FEA4C-387D-4AFF-A064-208E161B4C20}"/>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6" name="Retângulo 315">
                      <a:extLst>
                        <a:ext uri="{FF2B5EF4-FFF2-40B4-BE49-F238E27FC236}">
                          <a16:creationId xmlns:a16="http://schemas.microsoft.com/office/drawing/2014/main" id="{3A6F34F9-CA25-4308-8605-1FD0BCFFA8B0}"/>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08" name="Agrupar 307">
                    <a:extLst>
                      <a:ext uri="{FF2B5EF4-FFF2-40B4-BE49-F238E27FC236}">
                        <a16:creationId xmlns:a16="http://schemas.microsoft.com/office/drawing/2014/main" id="{76C34B17-4D5A-4AAD-A79C-2350AD586D7A}"/>
                      </a:ext>
                    </a:extLst>
                  </p:cNvPr>
                  <p:cNvGrpSpPr/>
                  <p:nvPr/>
                </p:nvGrpSpPr>
                <p:grpSpPr>
                  <a:xfrm rot="10800000">
                    <a:off x="5251010" y="2257951"/>
                    <a:ext cx="3041964" cy="760491"/>
                    <a:chOff x="5251010" y="1493822"/>
                    <a:chExt cx="3041964" cy="760491"/>
                  </a:xfrm>
                </p:grpSpPr>
                <p:sp>
                  <p:nvSpPr>
                    <p:cNvPr id="309" name="Retângulo 308">
                      <a:extLst>
                        <a:ext uri="{FF2B5EF4-FFF2-40B4-BE49-F238E27FC236}">
                          <a16:creationId xmlns:a16="http://schemas.microsoft.com/office/drawing/2014/main" id="{0EE58663-4C1E-481B-8BED-FA15A5BB4C25}"/>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0" name="Retângulo 309">
                      <a:extLst>
                        <a:ext uri="{FF2B5EF4-FFF2-40B4-BE49-F238E27FC236}">
                          <a16:creationId xmlns:a16="http://schemas.microsoft.com/office/drawing/2014/main" id="{E6A74D92-91E2-43DE-BE8B-1ACC0E184230}"/>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1" name="Retângulo 310">
                      <a:extLst>
                        <a:ext uri="{FF2B5EF4-FFF2-40B4-BE49-F238E27FC236}">
                          <a16:creationId xmlns:a16="http://schemas.microsoft.com/office/drawing/2014/main" id="{54FE76E0-3A0C-4C23-AE3C-7C80D489B65E}"/>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2" name="Retângulo 311">
                      <a:extLst>
                        <a:ext uri="{FF2B5EF4-FFF2-40B4-BE49-F238E27FC236}">
                          <a16:creationId xmlns:a16="http://schemas.microsoft.com/office/drawing/2014/main" id="{95E0DAE6-3A4A-4894-82FF-4221C2DB20C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259" name="Agrupar 258">
                <a:extLst>
                  <a:ext uri="{FF2B5EF4-FFF2-40B4-BE49-F238E27FC236}">
                    <a16:creationId xmlns:a16="http://schemas.microsoft.com/office/drawing/2014/main" id="{5B7FCAFB-9205-4CAC-BC3B-1B39EA172EF8}"/>
                  </a:ext>
                </a:extLst>
              </p:cNvPr>
              <p:cNvGrpSpPr/>
              <p:nvPr/>
            </p:nvGrpSpPr>
            <p:grpSpPr>
              <a:xfrm>
                <a:off x="6091747" y="1493822"/>
                <a:ext cx="3041964" cy="3042223"/>
                <a:chOff x="0" y="1493822"/>
                <a:chExt cx="3041964" cy="3042223"/>
              </a:xfrm>
            </p:grpSpPr>
            <p:grpSp>
              <p:nvGrpSpPr>
                <p:cNvPr id="283" name="Agrupar 282">
                  <a:extLst>
                    <a:ext uri="{FF2B5EF4-FFF2-40B4-BE49-F238E27FC236}">
                      <a16:creationId xmlns:a16="http://schemas.microsoft.com/office/drawing/2014/main" id="{A9C76427-9FE8-454B-B7AC-4D735CD0ACE3}"/>
                    </a:ext>
                  </a:extLst>
                </p:cNvPr>
                <p:cNvGrpSpPr/>
                <p:nvPr/>
              </p:nvGrpSpPr>
              <p:grpSpPr>
                <a:xfrm>
                  <a:off x="0" y="1493822"/>
                  <a:ext cx="3041964" cy="1524620"/>
                  <a:chOff x="5251010" y="1493822"/>
                  <a:chExt cx="3041964" cy="1524620"/>
                </a:xfrm>
              </p:grpSpPr>
              <p:grpSp>
                <p:nvGrpSpPr>
                  <p:cNvPr id="295" name="Agrupar 294">
                    <a:extLst>
                      <a:ext uri="{FF2B5EF4-FFF2-40B4-BE49-F238E27FC236}">
                        <a16:creationId xmlns:a16="http://schemas.microsoft.com/office/drawing/2014/main" id="{23CF87B5-C5EC-451C-9D89-B6C3BD67DD3F}"/>
                      </a:ext>
                    </a:extLst>
                  </p:cNvPr>
                  <p:cNvGrpSpPr/>
                  <p:nvPr/>
                </p:nvGrpSpPr>
                <p:grpSpPr>
                  <a:xfrm>
                    <a:off x="5251010" y="1493822"/>
                    <a:ext cx="3041964" cy="760491"/>
                    <a:chOff x="5251010" y="1493822"/>
                    <a:chExt cx="3041964" cy="760491"/>
                  </a:xfrm>
                </p:grpSpPr>
                <p:sp>
                  <p:nvSpPr>
                    <p:cNvPr id="301" name="Retângulo 300">
                      <a:extLst>
                        <a:ext uri="{FF2B5EF4-FFF2-40B4-BE49-F238E27FC236}">
                          <a16:creationId xmlns:a16="http://schemas.microsoft.com/office/drawing/2014/main" id="{BFC37A5A-95A6-406C-B32D-041CAF14A72A}"/>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2" name="Retângulo 301">
                      <a:extLst>
                        <a:ext uri="{FF2B5EF4-FFF2-40B4-BE49-F238E27FC236}">
                          <a16:creationId xmlns:a16="http://schemas.microsoft.com/office/drawing/2014/main" id="{9B1E8337-1D58-482B-9927-4F754EB5044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3" name="Retângulo 302">
                      <a:extLst>
                        <a:ext uri="{FF2B5EF4-FFF2-40B4-BE49-F238E27FC236}">
                          <a16:creationId xmlns:a16="http://schemas.microsoft.com/office/drawing/2014/main" id="{1D5C74C8-B6AF-4B14-9084-5B57291BF5FF}"/>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4" name="Retângulo 303">
                      <a:extLst>
                        <a:ext uri="{FF2B5EF4-FFF2-40B4-BE49-F238E27FC236}">
                          <a16:creationId xmlns:a16="http://schemas.microsoft.com/office/drawing/2014/main" id="{5E94F744-7F88-49C0-842A-EDAA6C589C9A}"/>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96" name="Agrupar 295">
                    <a:extLst>
                      <a:ext uri="{FF2B5EF4-FFF2-40B4-BE49-F238E27FC236}">
                        <a16:creationId xmlns:a16="http://schemas.microsoft.com/office/drawing/2014/main" id="{7D2F332C-B910-40A5-804D-D621433FCA80}"/>
                      </a:ext>
                    </a:extLst>
                  </p:cNvPr>
                  <p:cNvGrpSpPr/>
                  <p:nvPr/>
                </p:nvGrpSpPr>
                <p:grpSpPr>
                  <a:xfrm rot="10800000">
                    <a:off x="5251010" y="2257951"/>
                    <a:ext cx="3041964" cy="760491"/>
                    <a:chOff x="5251010" y="1493822"/>
                    <a:chExt cx="3041964" cy="760491"/>
                  </a:xfrm>
                </p:grpSpPr>
                <p:sp>
                  <p:nvSpPr>
                    <p:cNvPr id="297" name="Retângulo 296">
                      <a:extLst>
                        <a:ext uri="{FF2B5EF4-FFF2-40B4-BE49-F238E27FC236}">
                          <a16:creationId xmlns:a16="http://schemas.microsoft.com/office/drawing/2014/main" id="{360B31DC-0D01-457A-9000-05B79D585534}"/>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8" name="Retângulo 297">
                      <a:extLst>
                        <a:ext uri="{FF2B5EF4-FFF2-40B4-BE49-F238E27FC236}">
                          <a16:creationId xmlns:a16="http://schemas.microsoft.com/office/drawing/2014/main" id="{C5C5827C-AB3A-46A9-8087-7274BBDFEAF1}"/>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9" name="Retângulo 298">
                      <a:extLst>
                        <a:ext uri="{FF2B5EF4-FFF2-40B4-BE49-F238E27FC236}">
                          <a16:creationId xmlns:a16="http://schemas.microsoft.com/office/drawing/2014/main" id="{F9A503A6-BC25-4A4F-AB21-A55029411CD1}"/>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0" name="Retângulo 299">
                      <a:extLst>
                        <a:ext uri="{FF2B5EF4-FFF2-40B4-BE49-F238E27FC236}">
                          <a16:creationId xmlns:a16="http://schemas.microsoft.com/office/drawing/2014/main" id="{3EC39150-B493-436A-B20C-006534686CCB}"/>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284" name="Agrupar 283">
                  <a:extLst>
                    <a:ext uri="{FF2B5EF4-FFF2-40B4-BE49-F238E27FC236}">
                      <a16:creationId xmlns:a16="http://schemas.microsoft.com/office/drawing/2014/main" id="{FEA62B42-C32A-4912-BBE2-DF60C3072CA2}"/>
                    </a:ext>
                  </a:extLst>
                </p:cNvPr>
                <p:cNvGrpSpPr/>
                <p:nvPr/>
              </p:nvGrpSpPr>
              <p:grpSpPr>
                <a:xfrm>
                  <a:off x="0" y="3011425"/>
                  <a:ext cx="3041964" cy="1524620"/>
                  <a:chOff x="5251010" y="1493822"/>
                  <a:chExt cx="3041964" cy="1524620"/>
                </a:xfrm>
              </p:grpSpPr>
              <p:grpSp>
                <p:nvGrpSpPr>
                  <p:cNvPr id="285" name="Agrupar 284">
                    <a:extLst>
                      <a:ext uri="{FF2B5EF4-FFF2-40B4-BE49-F238E27FC236}">
                        <a16:creationId xmlns:a16="http://schemas.microsoft.com/office/drawing/2014/main" id="{8B782A5D-8903-4DEA-8992-0CB00718820D}"/>
                      </a:ext>
                    </a:extLst>
                  </p:cNvPr>
                  <p:cNvGrpSpPr/>
                  <p:nvPr/>
                </p:nvGrpSpPr>
                <p:grpSpPr>
                  <a:xfrm>
                    <a:off x="5251010" y="1493822"/>
                    <a:ext cx="3041964" cy="760491"/>
                    <a:chOff x="5251010" y="1493822"/>
                    <a:chExt cx="3041964" cy="760491"/>
                  </a:xfrm>
                </p:grpSpPr>
                <p:sp>
                  <p:nvSpPr>
                    <p:cNvPr id="291" name="Retângulo 290">
                      <a:extLst>
                        <a:ext uri="{FF2B5EF4-FFF2-40B4-BE49-F238E27FC236}">
                          <a16:creationId xmlns:a16="http://schemas.microsoft.com/office/drawing/2014/main" id="{0B030ACF-D306-479E-B0E9-ED5BF68E60DE}"/>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2" name="Retângulo 291">
                      <a:extLst>
                        <a:ext uri="{FF2B5EF4-FFF2-40B4-BE49-F238E27FC236}">
                          <a16:creationId xmlns:a16="http://schemas.microsoft.com/office/drawing/2014/main" id="{AF9FF273-EABE-48E4-9F85-FBBA9FBF7169}"/>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3" name="Retângulo 292">
                      <a:extLst>
                        <a:ext uri="{FF2B5EF4-FFF2-40B4-BE49-F238E27FC236}">
                          <a16:creationId xmlns:a16="http://schemas.microsoft.com/office/drawing/2014/main" id="{A29C6A39-9B42-4BF3-B265-57B7A1967CD8}"/>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4" name="Retângulo 293">
                      <a:extLst>
                        <a:ext uri="{FF2B5EF4-FFF2-40B4-BE49-F238E27FC236}">
                          <a16:creationId xmlns:a16="http://schemas.microsoft.com/office/drawing/2014/main" id="{A248A58B-316B-4242-9228-B29B314547D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86" name="Agrupar 285">
                    <a:extLst>
                      <a:ext uri="{FF2B5EF4-FFF2-40B4-BE49-F238E27FC236}">
                        <a16:creationId xmlns:a16="http://schemas.microsoft.com/office/drawing/2014/main" id="{8AC58C24-AC33-4D50-9C23-0ACD58930E8B}"/>
                      </a:ext>
                    </a:extLst>
                  </p:cNvPr>
                  <p:cNvGrpSpPr/>
                  <p:nvPr/>
                </p:nvGrpSpPr>
                <p:grpSpPr>
                  <a:xfrm rot="10800000">
                    <a:off x="5251010" y="2257951"/>
                    <a:ext cx="3041964" cy="760491"/>
                    <a:chOff x="5251010" y="1493822"/>
                    <a:chExt cx="3041964" cy="760491"/>
                  </a:xfrm>
                </p:grpSpPr>
                <p:sp>
                  <p:nvSpPr>
                    <p:cNvPr id="287" name="Retângulo 286">
                      <a:extLst>
                        <a:ext uri="{FF2B5EF4-FFF2-40B4-BE49-F238E27FC236}">
                          <a16:creationId xmlns:a16="http://schemas.microsoft.com/office/drawing/2014/main" id="{D84F6B50-9FA6-41FF-9E24-03CC342C4DA1}"/>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8" name="Retângulo 287">
                      <a:extLst>
                        <a:ext uri="{FF2B5EF4-FFF2-40B4-BE49-F238E27FC236}">
                          <a16:creationId xmlns:a16="http://schemas.microsoft.com/office/drawing/2014/main" id="{25492962-5A96-41F7-B6EC-D9DC4C0F5772}"/>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9" name="Retângulo 288">
                      <a:extLst>
                        <a:ext uri="{FF2B5EF4-FFF2-40B4-BE49-F238E27FC236}">
                          <a16:creationId xmlns:a16="http://schemas.microsoft.com/office/drawing/2014/main" id="{74F3A775-06F6-4854-B647-6D1379334B3E}"/>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0" name="Retângulo 289">
                      <a:extLst>
                        <a:ext uri="{FF2B5EF4-FFF2-40B4-BE49-F238E27FC236}">
                          <a16:creationId xmlns:a16="http://schemas.microsoft.com/office/drawing/2014/main" id="{A59C4A66-98B1-47A6-884F-554CE3948AE1}"/>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260" name="Agrupar 259">
                <a:extLst>
                  <a:ext uri="{FF2B5EF4-FFF2-40B4-BE49-F238E27FC236}">
                    <a16:creationId xmlns:a16="http://schemas.microsoft.com/office/drawing/2014/main" id="{252B8550-4818-4C2E-A5BA-9827EFB5FBC7}"/>
                  </a:ext>
                </a:extLst>
              </p:cNvPr>
              <p:cNvGrpSpPr/>
              <p:nvPr/>
            </p:nvGrpSpPr>
            <p:grpSpPr>
              <a:xfrm>
                <a:off x="9125889" y="1493822"/>
                <a:ext cx="3041964" cy="3042223"/>
                <a:chOff x="0" y="1493822"/>
                <a:chExt cx="3041964" cy="3042223"/>
              </a:xfrm>
            </p:grpSpPr>
            <p:grpSp>
              <p:nvGrpSpPr>
                <p:cNvPr id="261" name="Agrupar 260">
                  <a:extLst>
                    <a:ext uri="{FF2B5EF4-FFF2-40B4-BE49-F238E27FC236}">
                      <a16:creationId xmlns:a16="http://schemas.microsoft.com/office/drawing/2014/main" id="{555AC67E-EECA-4EED-9EFA-F050F488EC35}"/>
                    </a:ext>
                  </a:extLst>
                </p:cNvPr>
                <p:cNvGrpSpPr/>
                <p:nvPr/>
              </p:nvGrpSpPr>
              <p:grpSpPr>
                <a:xfrm>
                  <a:off x="0" y="1493822"/>
                  <a:ext cx="3041964" cy="1524620"/>
                  <a:chOff x="5251010" y="1493822"/>
                  <a:chExt cx="3041964" cy="1524620"/>
                </a:xfrm>
              </p:grpSpPr>
              <p:grpSp>
                <p:nvGrpSpPr>
                  <p:cNvPr id="273" name="Agrupar 272">
                    <a:extLst>
                      <a:ext uri="{FF2B5EF4-FFF2-40B4-BE49-F238E27FC236}">
                        <a16:creationId xmlns:a16="http://schemas.microsoft.com/office/drawing/2014/main" id="{5D48AF36-12AC-4A65-9853-C62282C68E14}"/>
                      </a:ext>
                    </a:extLst>
                  </p:cNvPr>
                  <p:cNvGrpSpPr/>
                  <p:nvPr/>
                </p:nvGrpSpPr>
                <p:grpSpPr>
                  <a:xfrm>
                    <a:off x="5251010" y="1493822"/>
                    <a:ext cx="3041964" cy="760491"/>
                    <a:chOff x="5251010" y="1493822"/>
                    <a:chExt cx="3041964" cy="760491"/>
                  </a:xfrm>
                </p:grpSpPr>
                <p:sp>
                  <p:nvSpPr>
                    <p:cNvPr id="279" name="Retângulo 278">
                      <a:extLst>
                        <a:ext uri="{FF2B5EF4-FFF2-40B4-BE49-F238E27FC236}">
                          <a16:creationId xmlns:a16="http://schemas.microsoft.com/office/drawing/2014/main" id="{4C4BF669-EFF4-4680-B561-D8FCCDE20DC0}"/>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0" name="Retângulo 279">
                      <a:extLst>
                        <a:ext uri="{FF2B5EF4-FFF2-40B4-BE49-F238E27FC236}">
                          <a16:creationId xmlns:a16="http://schemas.microsoft.com/office/drawing/2014/main" id="{9FA5032C-B011-405D-B841-46628A872434}"/>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1" name="Retângulo 280">
                      <a:extLst>
                        <a:ext uri="{FF2B5EF4-FFF2-40B4-BE49-F238E27FC236}">
                          <a16:creationId xmlns:a16="http://schemas.microsoft.com/office/drawing/2014/main" id="{BC4BB3E2-AF05-4E4C-B0BC-466C0B62F325}"/>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2" name="Retângulo 281">
                      <a:extLst>
                        <a:ext uri="{FF2B5EF4-FFF2-40B4-BE49-F238E27FC236}">
                          <a16:creationId xmlns:a16="http://schemas.microsoft.com/office/drawing/2014/main" id="{5E01806A-90C6-4422-B687-938B97A8E5DE}"/>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74" name="Agrupar 273">
                    <a:extLst>
                      <a:ext uri="{FF2B5EF4-FFF2-40B4-BE49-F238E27FC236}">
                        <a16:creationId xmlns:a16="http://schemas.microsoft.com/office/drawing/2014/main" id="{B0B7ECBF-4227-4D22-BD05-CC3C7F2715E3}"/>
                      </a:ext>
                    </a:extLst>
                  </p:cNvPr>
                  <p:cNvGrpSpPr/>
                  <p:nvPr/>
                </p:nvGrpSpPr>
                <p:grpSpPr>
                  <a:xfrm rot="10800000">
                    <a:off x="5251010" y="2257951"/>
                    <a:ext cx="3041964" cy="760491"/>
                    <a:chOff x="5251010" y="1493822"/>
                    <a:chExt cx="3041964" cy="760491"/>
                  </a:xfrm>
                </p:grpSpPr>
                <p:sp>
                  <p:nvSpPr>
                    <p:cNvPr id="275" name="Retângulo 274">
                      <a:extLst>
                        <a:ext uri="{FF2B5EF4-FFF2-40B4-BE49-F238E27FC236}">
                          <a16:creationId xmlns:a16="http://schemas.microsoft.com/office/drawing/2014/main" id="{2641474B-4A13-43D9-B889-40805B622124}"/>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6" name="Retângulo 275">
                      <a:extLst>
                        <a:ext uri="{FF2B5EF4-FFF2-40B4-BE49-F238E27FC236}">
                          <a16:creationId xmlns:a16="http://schemas.microsoft.com/office/drawing/2014/main" id="{8126CFDA-E7B4-4DBE-BE55-D5D9173E68AD}"/>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7" name="Retângulo 276">
                      <a:extLst>
                        <a:ext uri="{FF2B5EF4-FFF2-40B4-BE49-F238E27FC236}">
                          <a16:creationId xmlns:a16="http://schemas.microsoft.com/office/drawing/2014/main" id="{2A6AF970-E872-4BAD-B14C-3C2ADCCB3EE7}"/>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8" name="Retângulo 277">
                      <a:extLst>
                        <a:ext uri="{FF2B5EF4-FFF2-40B4-BE49-F238E27FC236}">
                          <a16:creationId xmlns:a16="http://schemas.microsoft.com/office/drawing/2014/main" id="{47F0D7F1-5D6F-45ED-B706-3295C52657AB}"/>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262" name="Agrupar 261">
                  <a:extLst>
                    <a:ext uri="{FF2B5EF4-FFF2-40B4-BE49-F238E27FC236}">
                      <a16:creationId xmlns:a16="http://schemas.microsoft.com/office/drawing/2014/main" id="{C2C945C5-F485-4A78-8B6A-31A98B43EA14}"/>
                    </a:ext>
                  </a:extLst>
                </p:cNvPr>
                <p:cNvGrpSpPr/>
                <p:nvPr/>
              </p:nvGrpSpPr>
              <p:grpSpPr>
                <a:xfrm>
                  <a:off x="0" y="3011425"/>
                  <a:ext cx="3041964" cy="1524620"/>
                  <a:chOff x="5251010" y="1493822"/>
                  <a:chExt cx="3041964" cy="1524620"/>
                </a:xfrm>
              </p:grpSpPr>
              <p:grpSp>
                <p:nvGrpSpPr>
                  <p:cNvPr id="263" name="Agrupar 262">
                    <a:extLst>
                      <a:ext uri="{FF2B5EF4-FFF2-40B4-BE49-F238E27FC236}">
                        <a16:creationId xmlns:a16="http://schemas.microsoft.com/office/drawing/2014/main" id="{C890577F-F2B7-4BC7-82B5-F1091B1B9B3D}"/>
                      </a:ext>
                    </a:extLst>
                  </p:cNvPr>
                  <p:cNvGrpSpPr/>
                  <p:nvPr/>
                </p:nvGrpSpPr>
                <p:grpSpPr>
                  <a:xfrm>
                    <a:off x="5251010" y="1493822"/>
                    <a:ext cx="3041964" cy="760491"/>
                    <a:chOff x="5251010" y="1493822"/>
                    <a:chExt cx="3041964" cy="760491"/>
                  </a:xfrm>
                </p:grpSpPr>
                <p:sp>
                  <p:nvSpPr>
                    <p:cNvPr id="269" name="Retângulo 268">
                      <a:extLst>
                        <a:ext uri="{FF2B5EF4-FFF2-40B4-BE49-F238E27FC236}">
                          <a16:creationId xmlns:a16="http://schemas.microsoft.com/office/drawing/2014/main" id="{679C95EA-BC95-4C41-B479-0108FAC5CE1D}"/>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0" name="Retângulo 269">
                      <a:extLst>
                        <a:ext uri="{FF2B5EF4-FFF2-40B4-BE49-F238E27FC236}">
                          <a16:creationId xmlns:a16="http://schemas.microsoft.com/office/drawing/2014/main" id="{A987B32F-67D1-41D7-8B59-993052A8B0DE}"/>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1" name="Retângulo 270">
                      <a:extLst>
                        <a:ext uri="{FF2B5EF4-FFF2-40B4-BE49-F238E27FC236}">
                          <a16:creationId xmlns:a16="http://schemas.microsoft.com/office/drawing/2014/main" id="{D3AA408D-113F-46B4-96A8-B8A235E57D7E}"/>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2" name="Retângulo 271">
                      <a:extLst>
                        <a:ext uri="{FF2B5EF4-FFF2-40B4-BE49-F238E27FC236}">
                          <a16:creationId xmlns:a16="http://schemas.microsoft.com/office/drawing/2014/main" id="{AD22ECA4-C90F-4C7A-9511-1C7E2C37A5B8}"/>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64" name="Agrupar 263">
                    <a:extLst>
                      <a:ext uri="{FF2B5EF4-FFF2-40B4-BE49-F238E27FC236}">
                        <a16:creationId xmlns:a16="http://schemas.microsoft.com/office/drawing/2014/main" id="{C4FB2963-3F17-4590-B382-29E7776B6620}"/>
                      </a:ext>
                    </a:extLst>
                  </p:cNvPr>
                  <p:cNvGrpSpPr/>
                  <p:nvPr/>
                </p:nvGrpSpPr>
                <p:grpSpPr>
                  <a:xfrm rot="10800000">
                    <a:off x="5251010" y="2257951"/>
                    <a:ext cx="3041964" cy="760491"/>
                    <a:chOff x="5251010" y="1493822"/>
                    <a:chExt cx="3041964" cy="760491"/>
                  </a:xfrm>
                </p:grpSpPr>
                <p:sp>
                  <p:nvSpPr>
                    <p:cNvPr id="265" name="Retângulo 264">
                      <a:extLst>
                        <a:ext uri="{FF2B5EF4-FFF2-40B4-BE49-F238E27FC236}">
                          <a16:creationId xmlns:a16="http://schemas.microsoft.com/office/drawing/2014/main" id="{8C4B698C-A4D8-4506-B207-275632FDA2EF}"/>
                        </a:ext>
                      </a:extLst>
                    </p:cNvPr>
                    <p:cNvSpPr/>
                    <p:nvPr/>
                  </p:nvSpPr>
                  <p:spPr>
                    <a:xfrm>
                      <a:off x="5251010"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6" name="Retângulo 265">
                      <a:extLst>
                        <a:ext uri="{FF2B5EF4-FFF2-40B4-BE49-F238E27FC236}">
                          <a16:creationId xmlns:a16="http://schemas.microsoft.com/office/drawing/2014/main" id="{CD1B670C-69DD-4DD9-9E6F-3EACEAB31898}"/>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7" name="Retângulo 266">
                      <a:extLst>
                        <a:ext uri="{FF2B5EF4-FFF2-40B4-BE49-F238E27FC236}">
                          <a16:creationId xmlns:a16="http://schemas.microsoft.com/office/drawing/2014/main" id="{321F1ED5-B723-4AD8-8B54-B6AC2EE6D50F}"/>
                        </a:ext>
                      </a:extLst>
                    </p:cNvPr>
                    <p:cNvSpPr/>
                    <p:nvPr/>
                  </p:nvSpPr>
                  <p:spPr>
                    <a:xfrm>
                      <a:off x="6771992" y="1493822"/>
                      <a:ext cx="760491" cy="760491"/>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8" name="Retângulo 267">
                      <a:extLst>
                        <a:ext uri="{FF2B5EF4-FFF2-40B4-BE49-F238E27FC236}">
                          <a16:creationId xmlns:a16="http://schemas.microsoft.com/office/drawing/2014/main" id="{442C1270-A7DB-4F1F-B10D-A9B43DE26954}"/>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grpSp>
      <p:sp>
        <p:nvSpPr>
          <p:cNvPr id="161" name="Rectangle 6">
            <a:extLst>
              <a:ext uri="{FF2B5EF4-FFF2-40B4-BE49-F238E27FC236}">
                <a16:creationId xmlns:a16="http://schemas.microsoft.com/office/drawing/2014/main" id="{B802F7F3-585F-4669-9515-8B098F6B85E1}"/>
              </a:ext>
            </a:extLst>
          </p:cNvPr>
          <p:cNvSpPr/>
          <p:nvPr userDrawn="1"/>
        </p:nvSpPr>
        <p:spPr>
          <a:xfrm>
            <a:off x="0" y="6732494"/>
            <a:ext cx="12192000" cy="1255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9375"/>
            <a:endParaRPr lang="pt-BR" sz="2400" b="1" dirty="0">
              <a:solidFill>
                <a:srgbClr val="11167C"/>
              </a:solidFill>
              <a:latin typeface="Arial" panose="020B0604020202020204" pitchFamily="34" charset="0"/>
              <a:cs typeface="Arial" panose="020B0604020202020204" pitchFamily="34" charset="0"/>
            </a:endParaRPr>
          </a:p>
        </p:txBody>
      </p:sp>
      <p:sp>
        <p:nvSpPr>
          <p:cNvPr id="538" name="Rectangle 6">
            <a:extLst>
              <a:ext uri="{FF2B5EF4-FFF2-40B4-BE49-F238E27FC236}">
                <a16:creationId xmlns:a16="http://schemas.microsoft.com/office/drawing/2014/main" id="{F70E60AC-E0B0-4054-BB25-40C280DE7173}"/>
              </a:ext>
            </a:extLst>
          </p:cNvPr>
          <p:cNvSpPr/>
          <p:nvPr userDrawn="1"/>
        </p:nvSpPr>
        <p:spPr>
          <a:xfrm>
            <a:off x="0" y="0"/>
            <a:ext cx="12195916" cy="1504476"/>
          </a:xfrm>
          <a:prstGeom prst="rect">
            <a:avLst/>
          </a:prstGeom>
          <a:gradFill>
            <a:gsLst>
              <a:gs pos="18000">
                <a:srgbClr val="11167C">
                  <a:alpha val="88000"/>
                </a:srgb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9375"/>
            <a:endParaRPr lang="pt-BR" sz="2400" b="1" dirty="0">
              <a:solidFill>
                <a:srgbClr val="1116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332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fundacaoibm.com.br/"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a:extLst>
              <a:ext uri="{FF2B5EF4-FFF2-40B4-BE49-F238E27FC236}">
                <a16:creationId xmlns:a16="http://schemas.microsoft.com/office/drawing/2014/main" id="{51C7D47B-1567-49F4-9DB0-AD7982C6666C}"/>
              </a:ext>
            </a:extLst>
          </p:cNvPr>
          <p:cNvSpPr/>
          <p:nvPr/>
        </p:nvSpPr>
        <p:spPr>
          <a:xfrm>
            <a:off x="0" y="5263514"/>
            <a:ext cx="12192000" cy="15944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Chart 5">
            <a:extLst>
              <a:ext uri="{FF2B5EF4-FFF2-40B4-BE49-F238E27FC236}">
                <a16:creationId xmlns:a16="http://schemas.microsoft.com/office/drawing/2014/main" id="{6827C794-E620-4BC5-81A9-A9460E166130}"/>
              </a:ext>
            </a:extLst>
          </p:cNvPr>
          <p:cNvGraphicFramePr/>
          <p:nvPr>
            <p:extLst>
              <p:ext uri="{D42A27DB-BD31-4B8C-83A1-F6EECF244321}">
                <p14:modId xmlns:p14="http://schemas.microsoft.com/office/powerpoint/2010/main" val="4082781674"/>
              </p:ext>
            </p:extLst>
          </p:nvPr>
        </p:nvGraphicFramePr>
        <p:xfrm>
          <a:off x="186916" y="2037978"/>
          <a:ext cx="11795152" cy="3248397"/>
        </p:xfrm>
        <a:graphic>
          <a:graphicData uri="http://schemas.openxmlformats.org/drawingml/2006/chart">
            <c:chart xmlns:c="http://schemas.openxmlformats.org/drawingml/2006/chart" xmlns:r="http://schemas.openxmlformats.org/officeDocument/2006/relationships" r:id="rId2"/>
          </a:graphicData>
        </a:graphic>
      </p:graphicFrame>
      <p:pic>
        <p:nvPicPr>
          <p:cNvPr id="23" name="Imagem 22" descr="Logotipo, nome da empresa&#10;&#10;Descrição gerada automaticamente">
            <a:extLst>
              <a:ext uri="{FF2B5EF4-FFF2-40B4-BE49-F238E27FC236}">
                <a16:creationId xmlns:a16="http://schemas.microsoft.com/office/drawing/2014/main" id="{41164578-1300-449E-95C0-C3CDB7DF6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131" y="5423189"/>
            <a:ext cx="597097" cy="1191423"/>
          </a:xfrm>
          <a:prstGeom prst="rect">
            <a:avLst/>
          </a:prstGeom>
        </p:spPr>
      </p:pic>
      <p:pic>
        <p:nvPicPr>
          <p:cNvPr id="24" name="Imagem 23">
            <a:extLst>
              <a:ext uri="{FF2B5EF4-FFF2-40B4-BE49-F238E27FC236}">
                <a16:creationId xmlns:a16="http://schemas.microsoft.com/office/drawing/2014/main" id="{EF892A69-0C60-41AA-9A27-AE5C7394D9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6674" y="5423189"/>
            <a:ext cx="597096" cy="1191423"/>
          </a:xfrm>
          <a:prstGeom prst="rect">
            <a:avLst/>
          </a:prstGeom>
        </p:spPr>
      </p:pic>
      <p:pic>
        <p:nvPicPr>
          <p:cNvPr id="25" name="Imagem 24">
            <a:extLst>
              <a:ext uri="{FF2B5EF4-FFF2-40B4-BE49-F238E27FC236}">
                <a16:creationId xmlns:a16="http://schemas.microsoft.com/office/drawing/2014/main" id="{B9554CD0-5C10-485B-85FE-FB1FCB04B6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71395" y="5423190"/>
            <a:ext cx="597096" cy="1191421"/>
          </a:xfrm>
          <a:prstGeom prst="rect">
            <a:avLst/>
          </a:prstGeom>
        </p:spPr>
      </p:pic>
      <p:pic>
        <p:nvPicPr>
          <p:cNvPr id="26" name="Imagem 25">
            <a:extLst>
              <a:ext uri="{FF2B5EF4-FFF2-40B4-BE49-F238E27FC236}">
                <a16:creationId xmlns:a16="http://schemas.microsoft.com/office/drawing/2014/main" id="{3E061076-6450-4A01-A39D-898EBDEECDB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87537" y="5424081"/>
            <a:ext cx="597096" cy="1188663"/>
          </a:xfrm>
          <a:prstGeom prst="rect">
            <a:avLst/>
          </a:prstGeom>
        </p:spPr>
      </p:pic>
      <p:pic>
        <p:nvPicPr>
          <p:cNvPr id="27" name="Imagem 26">
            <a:extLst>
              <a:ext uri="{FF2B5EF4-FFF2-40B4-BE49-F238E27FC236}">
                <a16:creationId xmlns:a16="http://schemas.microsoft.com/office/drawing/2014/main" id="{F26179F4-6AB1-49F9-8768-ECEBB0B9A7C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443068" y="5424081"/>
            <a:ext cx="595714" cy="1188663"/>
          </a:xfrm>
          <a:prstGeom prst="rect">
            <a:avLst/>
          </a:prstGeom>
        </p:spPr>
      </p:pic>
      <p:sp>
        <p:nvSpPr>
          <p:cNvPr id="344" name="Rectangle 6">
            <a:extLst>
              <a:ext uri="{FF2B5EF4-FFF2-40B4-BE49-F238E27FC236}">
                <a16:creationId xmlns:a16="http://schemas.microsoft.com/office/drawing/2014/main" id="{DAF8A191-6C79-4990-999F-BEF802761492}"/>
              </a:ext>
            </a:extLst>
          </p:cNvPr>
          <p:cNvSpPr/>
          <p:nvPr/>
        </p:nvSpPr>
        <p:spPr>
          <a:xfrm>
            <a:off x="0" y="0"/>
            <a:ext cx="12192000" cy="149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2800" b="1" dirty="0">
                <a:solidFill>
                  <a:schemeClr val="bg1"/>
                </a:solidFill>
                <a:latin typeface="Arial" panose="020B0604020202020204" pitchFamily="34" charset="0"/>
                <a:cs typeface="Arial" panose="020B0604020202020204" pitchFamily="34" charset="0"/>
              </a:rPr>
              <a:t>RENTABILIDADE DO MÊS </a:t>
            </a:r>
            <a:endParaRPr lang="pt-BR" sz="3200" dirty="0">
              <a:solidFill>
                <a:schemeClr val="bg1"/>
              </a:solidFill>
              <a:latin typeface="Arial" panose="020B0604020202020204" pitchFamily="34" charset="0"/>
              <a:cs typeface="Arial" panose="020B0604020202020204" pitchFamily="34" charset="0"/>
            </a:endParaRPr>
          </a:p>
        </p:txBody>
      </p:sp>
      <p:sp>
        <p:nvSpPr>
          <p:cNvPr id="441" name="Retângulo 440">
            <a:extLst>
              <a:ext uri="{FF2B5EF4-FFF2-40B4-BE49-F238E27FC236}">
                <a16:creationId xmlns:a16="http://schemas.microsoft.com/office/drawing/2014/main" id="{023468A5-6A34-4687-A738-2916F4F7E99B}"/>
              </a:ext>
            </a:extLst>
          </p:cNvPr>
          <p:cNvSpPr/>
          <p:nvPr/>
        </p:nvSpPr>
        <p:spPr>
          <a:xfrm>
            <a:off x="0" y="1493824"/>
            <a:ext cx="12192000" cy="407404"/>
          </a:xfrm>
          <a:prstGeom prst="rect">
            <a:avLst/>
          </a:prstGeom>
          <a:gradFill>
            <a:gsLst>
              <a:gs pos="0">
                <a:schemeClr val="bg1"/>
              </a:gs>
              <a:gs pos="100000">
                <a:srgbClr val="DEDE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1600" b="1" dirty="0">
                <a:solidFill>
                  <a:srgbClr val="11167C"/>
                </a:solidFill>
                <a:latin typeface="Arial" panose="020B0604020202020204" pitchFamily="34" charset="0"/>
                <a:cs typeface="Arial" panose="020B0604020202020204" pitchFamily="34" charset="0"/>
              </a:rPr>
              <a:t>Dezembro/25</a:t>
            </a:r>
          </a:p>
        </p:txBody>
      </p:sp>
      <p:graphicFrame>
        <p:nvGraphicFramePr>
          <p:cNvPr id="16" name="Tabela 28">
            <a:extLst>
              <a:ext uri="{FF2B5EF4-FFF2-40B4-BE49-F238E27FC236}">
                <a16:creationId xmlns:a16="http://schemas.microsoft.com/office/drawing/2014/main" id="{5FD2C6D2-B034-4858-84F5-156D94DE075F}"/>
              </a:ext>
            </a:extLst>
          </p:cNvPr>
          <p:cNvGraphicFramePr>
            <a:graphicFrameLocks noGrp="1"/>
          </p:cNvGraphicFramePr>
          <p:nvPr>
            <p:extLst>
              <p:ext uri="{D42A27DB-BD31-4B8C-83A1-F6EECF244321}">
                <p14:modId xmlns:p14="http://schemas.microsoft.com/office/powerpoint/2010/main" val="217661098"/>
              </p:ext>
            </p:extLst>
          </p:nvPr>
        </p:nvGraphicFramePr>
        <p:xfrm>
          <a:off x="10013132" y="1537140"/>
          <a:ext cx="2073435" cy="160020"/>
        </p:xfrm>
        <a:graphic>
          <a:graphicData uri="http://schemas.openxmlformats.org/drawingml/2006/table">
            <a:tbl>
              <a:tblPr firstRow="1" bandRow="1">
                <a:tableStyleId>{5C22544A-7EE6-4342-B048-85BDC9FD1C3A}</a:tableStyleId>
              </a:tblPr>
              <a:tblGrid>
                <a:gridCol w="228629">
                  <a:extLst>
                    <a:ext uri="{9D8B030D-6E8A-4147-A177-3AD203B41FA5}">
                      <a16:colId xmlns:a16="http://schemas.microsoft.com/office/drawing/2014/main" val="3549009796"/>
                    </a:ext>
                  </a:extLst>
                </a:gridCol>
                <a:gridCol w="228629">
                  <a:extLst>
                    <a:ext uri="{9D8B030D-6E8A-4147-A177-3AD203B41FA5}">
                      <a16:colId xmlns:a16="http://schemas.microsoft.com/office/drawing/2014/main" val="723772481"/>
                    </a:ext>
                  </a:extLst>
                </a:gridCol>
                <a:gridCol w="228629">
                  <a:extLst>
                    <a:ext uri="{9D8B030D-6E8A-4147-A177-3AD203B41FA5}">
                      <a16:colId xmlns:a16="http://schemas.microsoft.com/office/drawing/2014/main" val="1770201703"/>
                    </a:ext>
                  </a:extLst>
                </a:gridCol>
                <a:gridCol w="228629">
                  <a:extLst>
                    <a:ext uri="{9D8B030D-6E8A-4147-A177-3AD203B41FA5}">
                      <a16:colId xmlns:a16="http://schemas.microsoft.com/office/drawing/2014/main" val="161814302"/>
                    </a:ext>
                  </a:extLst>
                </a:gridCol>
                <a:gridCol w="228629">
                  <a:extLst>
                    <a:ext uri="{9D8B030D-6E8A-4147-A177-3AD203B41FA5}">
                      <a16:colId xmlns:a16="http://schemas.microsoft.com/office/drawing/2014/main" val="2990297962"/>
                    </a:ext>
                  </a:extLst>
                </a:gridCol>
                <a:gridCol w="930290">
                  <a:extLst>
                    <a:ext uri="{9D8B030D-6E8A-4147-A177-3AD203B41FA5}">
                      <a16:colId xmlns:a16="http://schemas.microsoft.com/office/drawing/2014/main" val="1599931735"/>
                    </a:ext>
                  </a:extLst>
                </a:gridCol>
              </a:tblGrid>
              <a:tr h="87866">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ACFB6"/>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A097C9"/>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66C9F3"/>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ED444"/>
                    </a:solidFill>
                  </a:tcPr>
                </a:tc>
                <a:tc>
                  <a:txBody>
                    <a:bodyPr/>
                    <a:lstStyle/>
                    <a:p>
                      <a:r>
                        <a:rPr lang="pt-BR" sz="1050" b="0" dirty="0">
                          <a:solidFill>
                            <a:srgbClr val="11167C"/>
                          </a:solidFill>
                          <a:latin typeface="Arial" panose="020B0604020202020204" pitchFamily="34" charset="0"/>
                          <a:cs typeface="Arial" panose="020B0604020202020204" pitchFamily="34" charset="0"/>
                        </a:rPr>
                        <a:t>Rentabilidades</a:t>
                      </a:r>
                    </a:p>
                  </a:txBody>
                  <a:tcPr marL="36000" marR="0" marT="0" marB="0"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307574"/>
                  </a:ext>
                </a:extLst>
              </a:tr>
            </a:tbl>
          </a:graphicData>
        </a:graphic>
      </p:graphicFrame>
      <p:graphicFrame>
        <p:nvGraphicFramePr>
          <p:cNvPr id="17" name="Tabela 28">
            <a:extLst>
              <a:ext uri="{FF2B5EF4-FFF2-40B4-BE49-F238E27FC236}">
                <a16:creationId xmlns:a16="http://schemas.microsoft.com/office/drawing/2014/main" id="{FE95DF88-A26E-4CE0-8C54-FCF4B763CAD5}"/>
              </a:ext>
            </a:extLst>
          </p:cNvPr>
          <p:cNvGraphicFramePr>
            <a:graphicFrameLocks noGrp="1"/>
          </p:cNvGraphicFramePr>
          <p:nvPr>
            <p:extLst>
              <p:ext uri="{D42A27DB-BD31-4B8C-83A1-F6EECF244321}">
                <p14:modId xmlns:p14="http://schemas.microsoft.com/office/powerpoint/2010/main" val="570269842"/>
              </p:ext>
            </p:extLst>
          </p:nvPr>
        </p:nvGraphicFramePr>
        <p:xfrm>
          <a:off x="10013132" y="1697659"/>
          <a:ext cx="2073435" cy="160020"/>
        </p:xfrm>
        <a:graphic>
          <a:graphicData uri="http://schemas.openxmlformats.org/drawingml/2006/table">
            <a:tbl>
              <a:tblPr firstRow="1" bandRow="1">
                <a:tableStyleId>{5C22544A-7EE6-4342-B048-85BDC9FD1C3A}</a:tableStyleId>
              </a:tblPr>
              <a:tblGrid>
                <a:gridCol w="228629">
                  <a:extLst>
                    <a:ext uri="{9D8B030D-6E8A-4147-A177-3AD203B41FA5}">
                      <a16:colId xmlns:a16="http://schemas.microsoft.com/office/drawing/2014/main" val="3549009796"/>
                    </a:ext>
                  </a:extLst>
                </a:gridCol>
                <a:gridCol w="228629">
                  <a:extLst>
                    <a:ext uri="{9D8B030D-6E8A-4147-A177-3AD203B41FA5}">
                      <a16:colId xmlns:a16="http://schemas.microsoft.com/office/drawing/2014/main" val="723772481"/>
                    </a:ext>
                  </a:extLst>
                </a:gridCol>
                <a:gridCol w="228629">
                  <a:extLst>
                    <a:ext uri="{9D8B030D-6E8A-4147-A177-3AD203B41FA5}">
                      <a16:colId xmlns:a16="http://schemas.microsoft.com/office/drawing/2014/main" val="1770201703"/>
                    </a:ext>
                  </a:extLst>
                </a:gridCol>
                <a:gridCol w="228629">
                  <a:extLst>
                    <a:ext uri="{9D8B030D-6E8A-4147-A177-3AD203B41FA5}">
                      <a16:colId xmlns:a16="http://schemas.microsoft.com/office/drawing/2014/main" val="161814302"/>
                    </a:ext>
                  </a:extLst>
                </a:gridCol>
                <a:gridCol w="228629">
                  <a:extLst>
                    <a:ext uri="{9D8B030D-6E8A-4147-A177-3AD203B41FA5}">
                      <a16:colId xmlns:a16="http://schemas.microsoft.com/office/drawing/2014/main" val="2990297962"/>
                    </a:ext>
                  </a:extLst>
                </a:gridCol>
                <a:gridCol w="930290">
                  <a:extLst>
                    <a:ext uri="{9D8B030D-6E8A-4147-A177-3AD203B41FA5}">
                      <a16:colId xmlns:a16="http://schemas.microsoft.com/office/drawing/2014/main" val="1599931735"/>
                    </a:ext>
                  </a:extLst>
                </a:gridCol>
              </a:tblGrid>
              <a:tr h="87866">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A9C75"/>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D4F9B"/>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29DDC"/>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AB01"/>
                    </a:solidFill>
                  </a:tcPr>
                </a:tc>
                <a:tc>
                  <a:txBody>
                    <a:bodyPr/>
                    <a:lstStyle/>
                    <a:p>
                      <a:r>
                        <a:rPr lang="pt-BR" sz="1050" b="0" dirty="0">
                          <a:solidFill>
                            <a:srgbClr val="11167C"/>
                          </a:solidFill>
                          <a:latin typeface="Arial" panose="020B0604020202020204" pitchFamily="34" charset="0"/>
                          <a:cs typeface="Arial" panose="020B0604020202020204" pitchFamily="34" charset="0"/>
                        </a:rPr>
                        <a:t>Benchmark</a:t>
                      </a:r>
                    </a:p>
                  </a:txBody>
                  <a:tcPr marL="36000" marR="0" marT="0" marB="0"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307574"/>
                  </a:ext>
                </a:extLst>
              </a:tr>
            </a:tbl>
          </a:graphicData>
        </a:graphic>
      </p:graphicFrame>
      <p:pic>
        <p:nvPicPr>
          <p:cNvPr id="5" name="Imagem 4" descr="Logotipo&#10;&#10;Descrição gerada automaticamente">
            <a:extLst>
              <a:ext uri="{FF2B5EF4-FFF2-40B4-BE49-F238E27FC236}">
                <a16:creationId xmlns:a16="http://schemas.microsoft.com/office/drawing/2014/main" id="{EB4FF43C-7B50-42FD-BA08-205A4592ED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659" y="245256"/>
            <a:ext cx="1880245" cy="931803"/>
          </a:xfrm>
          <a:prstGeom prst="rect">
            <a:avLst/>
          </a:prstGeom>
        </p:spPr>
      </p:pic>
      <p:sp>
        <p:nvSpPr>
          <p:cNvPr id="20" name="Retângulo 19">
            <a:extLst>
              <a:ext uri="{FF2B5EF4-FFF2-40B4-BE49-F238E27FC236}">
                <a16:creationId xmlns:a16="http://schemas.microsoft.com/office/drawing/2014/main" id="{B5DAEF27-7C51-4126-BF56-0D48236253CA}"/>
              </a:ext>
            </a:extLst>
          </p:cNvPr>
          <p:cNvSpPr/>
          <p:nvPr/>
        </p:nvSpPr>
        <p:spPr>
          <a:xfrm>
            <a:off x="8128811" y="1621373"/>
            <a:ext cx="1893188" cy="166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900" b="1" dirty="0">
                <a:solidFill>
                  <a:srgbClr val="11167C"/>
                </a:solidFill>
                <a:latin typeface="Arial" panose="020B0604020202020204" pitchFamily="34" charset="0"/>
                <a:cs typeface="Arial" panose="020B0604020202020204" pitchFamily="34" charset="0"/>
              </a:rPr>
              <a:t>Legenda:</a:t>
            </a:r>
          </a:p>
        </p:txBody>
      </p:sp>
    </p:spTree>
    <p:extLst>
      <p:ext uri="{BB962C8B-B14F-4D97-AF65-F5344CB8AC3E}">
        <p14:creationId xmlns:p14="http://schemas.microsoft.com/office/powerpoint/2010/main" val="115911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A9142D47-8637-43D3-81FE-D2ED17BCF044}"/>
              </a:ext>
            </a:extLst>
          </p:cNvPr>
          <p:cNvSpPr/>
          <p:nvPr/>
        </p:nvSpPr>
        <p:spPr>
          <a:xfrm>
            <a:off x="0" y="255319"/>
            <a:ext cx="12192000" cy="1049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2800" b="1" dirty="0">
                <a:solidFill>
                  <a:schemeClr val="bg1"/>
                </a:solidFill>
                <a:latin typeface="Arial" panose="020B0604020202020204" pitchFamily="34" charset="0"/>
                <a:cs typeface="Arial" panose="020B0604020202020204" pitchFamily="34" charset="0"/>
              </a:rPr>
              <a:t>PANORAMA DE MERCADO / </a:t>
            </a:r>
            <a:br>
              <a:rPr lang="pt-BR" sz="2800" b="1" dirty="0">
                <a:solidFill>
                  <a:schemeClr val="bg1"/>
                </a:solidFill>
                <a:latin typeface="Arial" panose="020B0604020202020204" pitchFamily="34" charset="0"/>
                <a:cs typeface="Arial" panose="020B0604020202020204" pitchFamily="34" charset="0"/>
              </a:rPr>
            </a:br>
            <a:r>
              <a:rPr lang="pt-BR" sz="2800" b="1" dirty="0">
                <a:solidFill>
                  <a:schemeClr val="bg1"/>
                </a:solidFill>
                <a:latin typeface="Arial" panose="020B0604020202020204" pitchFamily="34" charset="0"/>
                <a:cs typeface="Arial" panose="020B0604020202020204" pitchFamily="34" charset="0"/>
              </a:rPr>
              <a:t>ANÁLISE DO DESEMPENHO DOS PERFIS</a:t>
            </a:r>
            <a:endParaRPr lang="pt-BR" sz="3200" dirty="0">
              <a:solidFill>
                <a:schemeClr val="bg1"/>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3BD17776-1D3C-44AD-8FF3-9177473A2F4F}"/>
              </a:ext>
            </a:extLst>
          </p:cNvPr>
          <p:cNvSpPr/>
          <p:nvPr/>
        </p:nvSpPr>
        <p:spPr>
          <a:xfrm>
            <a:off x="0" y="1511879"/>
            <a:ext cx="12192000" cy="407404"/>
          </a:xfrm>
          <a:prstGeom prst="rect">
            <a:avLst/>
          </a:prstGeom>
          <a:gradFill>
            <a:gsLst>
              <a:gs pos="0">
                <a:schemeClr val="bg1"/>
              </a:gs>
              <a:gs pos="100000">
                <a:srgbClr val="DEDE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1600" b="1" dirty="0">
                <a:solidFill>
                  <a:srgbClr val="11167C"/>
                </a:solidFill>
                <a:latin typeface="Arial" panose="020B0604020202020204" pitchFamily="34" charset="0"/>
                <a:cs typeface="Arial" panose="020B0604020202020204" pitchFamily="34" charset="0"/>
              </a:rPr>
              <a:t>Fevereiro/25</a:t>
            </a:r>
            <a:endParaRPr lang="pt-BR" sz="1600" b="1" dirty="0">
              <a:solidFill>
                <a:srgbClr val="11167C"/>
              </a:solidFill>
            </a:endParaRPr>
          </a:p>
        </p:txBody>
      </p:sp>
      <p:pic>
        <p:nvPicPr>
          <p:cNvPr id="6" name="Imagem 5" descr="Escova de dente na mão&#10;&#10;Descrição gerada automaticamente com confiança baixa">
            <a:extLst>
              <a:ext uri="{FF2B5EF4-FFF2-40B4-BE49-F238E27FC236}">
                <a16:creationId xmlns:a16="http://schemas.microsoft.com/office/drawing/2014/main" id="{DD43EA98-F854-467E-9E8C-A738C7339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949" y="1490160"/>
            <a:ext cx="7556853" cy="5367840"/>
          </a:xfrm>
          <a:prstGeom prst="rect">
            <a:avLst/>
          </a:prstGeom>
        </p:spPr>
      </p:pic>
      <p:pic>
        <p:nvPicPr>
          <p:cNvPr id="10" name="Imagem 9" descr="Logotipo&#10;&#10;Descrição gerada automaticamente">
            <a:extLst>
              <a:ext uri="{FF2B5EF4-FFF2-40B4-BE49-F238E27FC236}">
                <a16:creationId xmlns:a16="http://schemas.microsoft.com/office/drawing/2014/main" id="{E81B45F3-559A-4AE6-BDC0-00C04CF81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659" y="245256"/>
            <a:ext cx="1880245" cy="931803"/>
          </a:xfrm>
          <a:prstGeom prst="rect">
            <a:avLst/>
          </a:prstGeom>
        </p:spPr>
      </p:pic>
      <p:sp>
        <p:nvSpPr>
          <p:cNvPr id="2" name="Retângulo 1">
            <a:extLst>
              <a:ext uri="{FF2B5EF4-FFF2-40B4-BE49-F238E27FC236}">
                <a16:creationId xmlns:a16="http://schemas.microsoft.com/office/drawing/2014/main" id="{E18339DA-8964-26A4-A14E-65061097622A}"/>
              </a:ext>
            </a:extLst>
          </p:cNvPr>
          <p:cNvSpPr/>
          <p:nvPr/>
        </p:nvSpPr>
        <p:spPr>
          <a:xfrm>
            <a:off x="0" y="1493824"/>
            <a:ext cx="12192000" cy="407404"/>
          </a:xfrm>
          <a:prstGeom prst="rect">
            <a:avLst/>
          </a:prstGeom>
          <a:gradFill>
            <a:gsLst>
              <a:gs pos="0">
                <a:schemeClr val="bg1"/>
              </a:gs>
              <a:gs pos="100000">
                <a:srgbClr val="DEDE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1600" b="1" dirty="0">
                <a:solidFill>
                  <a:srgbClr val="11167C"/>
                </a:solidFill>
                <a:latin typeface="Arial" panose="020B0604020202020204" pitchFamily="34" charset="0"/>
                <a:cs typeface="Arial" panose="020B0604020202020204" pitchFamily="34" charset="0"/>
              </a:rPr>
              <a:t>Dezembro/25</a:t>
            </a:r>
          </a:p>
        </p:txBody>
      </p:sp>
      <p:sp>
        <p:nvSpPr>
          <p:cNvPr id="5" name="Rectangle 3">
            <a:extLst>
              <a:ext uri="{FF2B5EF4-FFF2-40B4-BE49-F238E27FC236}">
                <a16:creationId xmlns:a16="http://schemas.microsoft.com/office/drawing/2014/main" id="{59CBA451-28CC-1E1A-66C7-0D12052884D5}"/>
              </a:ext>
            </a:extLst>
          </p:cNvPr>
          <p:cNvSpPr>
            <a:spLocks noChangeArrowheads="1"/>
          </p:cNvSpPr>
          <p:nvPr/>
        </p:nvSpPr>
        <p:spPr bwMode="auto">
          <a:xfrm>
            <a:off x="220198" y="2560585"/>
            <a:ext cx="552937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pt-BR" sz="1400" i="1" dirty="0">
                <a:solidFill>
                  <a:srgbClr val="11167C"/>
                </a:solidFill>
              </a:rPr>
              <a:t>Em dezembro, o cenário internacional manteve viés construtivo, com consolidação das expectativas de cortes de juros nos Estados Unidos ao longo de 2026, apesar das incertezas geopolíticas no Oriente Médio, que continuaram gerando episódios pontuais de volatilidade nos mercados de energia e câmbio.</a:t>
            </a:r>
          </a:p>
          <a:p>
            <a:r>
              <a:rPr lang="pt-BR" sz="1400" i="1" dirty="0">
                <a:solidFill>
                  <a:srgbClr val="11167C"/>
                </a:solidFill>
              </a:rPr>
              <a:t>No Brasil, o real encerrou o ano com maior estabilidade, apoiado pela entrada de capital estrangeiro e pela atratividade do diferencial de juros. O Ibovespa apresentou desempenho positivo, sustentado pelo ambiente externo mais favorável e por resultados corporativos sólidos ao longo do ano.</a:t>
            </a:r>
          </a:p>
          <a:p>
            <a:r>
              <a:rPr lang="pt-BR" sz="1400" i="1" dirty="0">
                <a:solidFill>
                  <a:srgbClr val="11167C"/>
                </a:solidFill>
              </a:rPr>
              <a:t>Ao final de 2025, o Banco Central manteve a Selic em patamar restritivo, reafirmando a postura cautelosa da política monetária. As projeções de crescimento para 2025 se consolidaram em torno de 2,2%, enquanto as expectativas de inflação permaneceram ancoradas dentro da meta.</a:t>
            </a:r>
          </a:p>
          <a:p>
            <a:endParaRPr lang="pt-BR" sz="1400" i="1" dirty="0">
              <a:solidFill>
                <a:srgbClr val="11167C"/>
              </a:solidFill>
            </a:endParaRPr>
          </a:p>
          <a:p>
            <a:r>
              <a:rPr lang="pt-BR" sz="1400" i="1" dirty="0">
                <a:solidFill>
                  <a:srgbClr val="11167C"/>
                </a:solidFill>
              </a:rPr>
              <a:t>Nos perfis da Fundação IBM, observamos desempenho muito próximos </a:t>
            </a:r>
            <a:r>
              <a:rPr lang="pt-BR" sz="1400" i="1">
                <a:solidFill>
                  <a:srgbClr val="11167C"/>
                </a:solidFill>
              </a:rPr>
              <a:t>ao benchmark.</a:t>
            </a:r>
            <a:endParaRPr lang="pt-BR" sz="1100" i="1" dirty="0">
              <a:solidFill>
                <a:srgbClr val="11167C"/>
              </a:solidFill>
            </a:endParaRPr>
          </a:p>
          <a:p>
            <a:endParaRPr lang="pt-BR" sz="1100" i="1" dirty="0">
              <a:solidFill>
                <a:srgbClr val="11167C"/>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solidFill>
                <a:srgbClr val="11167C"/>
              </a:solidFill>
            </a:endParaRPr>
          </a:p>
        </p:txBody>
      </p:sp>
    </p:spTree>
    <p:extLst>
      <p:ext uri="{BB962C8B-B14F-4D97-AF65-F5344CB8AC3E}">
        <p14:creationId xmlns:p14="http://schemas.microsoft.com/office/powerpoint/2010/main" val="245442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a:extLst>
              <a:ext uri="{FF2B5EF4-FFF2-40B4-BE49-F238E27FC236}">
                <a16:creationId xmlns:a16="http://schemas.microsoft.com/office/drawing/2014/main" id="{03F707D9-99F6-4EB8-8818-3E5A38945110}"/>
              </a:ext>
            </a:extLst>
          </p:cNvPr>
          <p:cNvSpPr/>
          <p:nvPr/>
        </p:nvSpPr>
        <p:spPr>
          <a:xfrm>
            <a:off x="0" y="5263514"/>
            <a:ext cx="12192000" cy="15944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4" name="Rectangle 6">
            <a:extLst>
              <a:ext uri="{FF2B5EF4-FFF2-40B4-BE49-F238E27FC236}">
                <a16:creationId xmlns:a16="http://schemas.microsoft.com/office/drawing/2014/main" id="{DAF8A191-6C79-4990-999F-BEF802761492}"/>
              </a:ext>
            </a:extLst>
          </p:cNvPr>
          <p:cNvSpPr/>
          <p:nvPr/>
        </p:nvSpPr>
        <p:spPr>
          <a:xfrm>
            <a:off x="0" y="0"/>
            <a:ext cx="12192000" cy="149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2800" b="1" dirty="0">
                <a:solidFill>
                  <a:schemeClr val="bg1"/>
                </a:solidFill>
                <a:latin typeface="Arial" panose="020B0604020202020204" pitchFamily="34" charset="0"/>
                <a:cs typeface="Arial" panose="020B0604020202020204" pitchFamily="34" charset="0"/>
              </a:rPr>
              <a:t>RENTABILIDADE DOS </a:t>
            </a:r>
            <a:br>
              <a:rPr lang="pt-BR" sz="2800" b="1" dirty="0">
                <a:solidFill>
                  <a:schemeClr val="bg1"/>
                </a:solidFill>
                <a:latin typeface="Arial" panose="020B0604020202020204" pitchFamily="34" charset="0"/>
                <a:cs typeface="Arial" panose="020B0604020202020204" pitchFamily="34" charset="0"/>
              </a:rPr>
            </a:br>
            <a:r>
              <a:rPr lang="pt-BR" sz="2800" b="1" dirty="0">
                <a:solidFill>
                  <a:schemeClr val="bg1"/>
                </a:solidFill>
                <a:latin typeface="Arial" panose="020B0604020202020204" pitchFamily="34" charset="0"/>
                <a:cs typeface="Arial" panose="020B0604020202020204" pitchFamily="34" charset="0"/>
              </a:rPr>
              <a:t>ÚLTIMOS 12 MESES (1 ANO)</a:t>
            </a:r>
            <a:endParaRPr lang="pt-BR" sz="3200" dirty="0">
              <a:solidFill>
                <a:schemeClr val="bg1"/>
              </a:solidFill>
              <a:latin typeface="Arial" panose="020B0604020202020204" pitchFamily="34" charset="0"/>
              <a:cs typeface="Arial" panose="020B0604020202020204" pitchFamily="34" charset="0"/>
            </a:endParaRPr>
          </a:p>
        </p:txBody>
      </p:sp>
      <p:graphicFrame>
        <p:nvGraphicFramePr>
          <p:cNvPr id="19" name="Chart 5">
            <a:extLst>
              <a:ext uri="{FF2B5EF4-FFF2-40B4-BE49-F238E27FC236}">
                <a16:creationId xmlns:a16="http://schemas.microsoft.com/office/drawing/2014/main" id="{213356B2-51D6-4F2E-977C-7BE730DB3ED1}"/>
              </a:ext>
            </a:extLst>
          </p:cNvPr>
          <p:cNvGraphicFramePr/>
          <p:nvPr>
            <p:extLst>
              <p:ext uri="{D42A27DB-BD31-4B8C-83A1-F6EECF244321}">
                <p14:modId xmlns:p14="http://schemas.microsoft.com/office/powerpoint/2010/main" val="955102854"/>
              </p:ext>
            </p:extLst>
          </p:nvPr>
        </p:nvGraphicFramePr>
        <p:xfrm>
          <a:off x="208235" y="1906751"/>
          <a:ext cx="11787604" cy="3425741"/>
        </p:xfrm>
        <a:graphic>
          <a:graphicData uri="http://schemas.openxmlformats.org/drawingml/2006/chart">
            <c:chart xmlns:c="http://schemas.openxmlformats.org/drawingml/2006/chart" xmlns:r="http://schemas.openxmlformats.org/officeDocument/2006/relationships" r:id="rId2"/>
          </a:graphicData>
        </a:graphic>
      </p:graphicFrame>
      <p:pic>
        <p:nvPicPr>
          <p:cNvPr id="20" name="Imagem 19" descr="Logotipo, nome da empresa&#10;&#10;Descrição gerada automaticamente">
            <a:extLst>
              <a:ext uri="{FF2B5EF4-FFF2-40B4-BE49-F238E27FC236}">
                <a16:creationId xmlns:a16="http://schemas.microsoft.com/office/drawing/2014/main" id="{5E7AA77F-780C-4F4A-87FE-61747B58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131" y="5423189"/>
            <a:ext cx="597097" cy="1191423"/>
          </a:xfrm>
          <a:prstGeom prst="rect">
            <a:avLst/>
          </a:prstGeom>
        </p:spPr>
      </p:pic>
      <p:pic>
        <p:nvPicPr>
          <p:cNvPr id="23" name="Imagem 22">
            <a:extLst>
              <a:ext uri="{FF2B5EF4-FFF2-40B4-BE49-F238E27FC236}">
                <a16:creationId xmlns:a16="http://schemas.microsoft.com/office/drawing/2014/main" id="{F07C1775-5554-48C7-B2ED-1833A6966B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6674" y="5423189"/>
            <a:ext cx="597096" cy="1191423"/>
          </a:xfrm>
          <a:prstGeom prst="rect">
            <a:avLst/>
          </a:prstGeom>
        </p:spPr>
      </p:pic>
      <p:pic>
        <p:nvPicPr>
          <p:cNvPr id="24" name="Imagem 23">
            <a:extLst>
              <a:ext uri="{FF2B5EF4-FFF2-40B4-BE49-F238E27FC236}">
                <a16:creationId xmlns:a16="http://schemas.microsoft.com/office/drawing/2014/main" id="{82EBAAC2-3FB4-4F2F-9DB1-43BE09B02B4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71395" y="5423190"/>
            <a:ext cx="597096" cy="1191421"/>
          </a:xfrm>
          <a:prstGeom prst="rect">
            <a:avLst/>
          </a:prstGeom>
        </p:spPr>
      </p:pic>
      <p:pic>
        <p:nvPicPr>
          <p:cNvPr id="25" name="Imagem 24">
            <a:extLst>
              <a:ext uri="{FF2B5EF4-FFF2-40B4-BE49-F238E27FC236}">
                <a16:creationId xmlns:a16="http://schemas.microsoft.com/office/drawing/2014/main" id="{6E0FF188-5DD6-4187-BC1A-B38B03C600A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87537" y="5424081"/>
            <a:ext cx="597096" cy="1188663"/>
          </a:xfrm>
          <a:prstGeom prst="rect">
            <a:avLst/>
          </a:prstGeom>
        </p:spPr>
      </p:pic>
      <p:pic>
        <p:nvPicPr>
          <p:cNvPr id="26" name="Imagem 25">
            <a:extLst>
              <a:ext uri="{FF2B5EF4-FFF2-40B4-BE49-F238E27FC236}">
                <a16:creationId xmlns:a16="http://schemas.microsoft.com/office/drawing/2014/main" id="{2D39142F-04FF-4EBF-84C1-8C17BE30ED7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443068" y="5424081"/>
            <a:ext cx="595714" cy="1188663"/>
          </a:xfrm>
          <a:prstGeom prst="rect">
            <a:avLst/>
          </a:prstGeom>
        </p:spPr>
      </p:pic>
      <p:pic>
        <p:nvPicPr>
          <p:cNvPr id="21" name="Imagem 20" descr="Logotipo&#10;&#10;Descrição gerada automaticamente">
            <a:extLst>
              <a:ext uri="{FF2B5EF4-FFF2-40B4-BE49-F238E27FC236}">
                <a16:creationId xmlns:a16="http://schemas.microsoft.com/office/drawing/2014/main" id="{4CF17E54-E6D5-4D51-B1FD-F6FFC672D9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659" y="245256"/>
            <a:ext cx="1880245" cy="931803"/>
          </a:xfrm>
          <a:prstGeom prst="rect">
            <a:avLst/>
          </a:prstGeom>
        </p:spPr>
      </p:pic>
      <p:sp>
        <p:nvSpPr>
          <p:cNvPr id="22" name="Retângulo 21">
            <a:extLst>
              <a:ext uri="{FF2B5EF4-FFF2-40B4-BE49-F238E27FC236}">
                <a16:creationId xmlns:a16="http://schemas.microsoft.com/office/drawing/2014/main" id="{0C1AA11B-7207-47D0-B3FA-DD5739A35168}"/>
              </a:ext>
            </a:extLst>
          </p:cNvPr>
          <p:cNvSpPr/>
          <p:nvPr/>
        </p:nvSpPr>
        <p:spPr>
          <a:xfrm>
            <a:off x="8128811" y="1621373"/>
            <a:ext cx="1893188" cy="166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900" b="1" dirty="0">
                <a:solidFill>
                  <a:srgbClr val="11167C"/>
                </a:solidFill>
                <a:latin typeface="Arial" panose="020B0604020202020204" pitchFamily="34" charset="0"/>
                <a:cs typeface="Arial" panose="020B0604020202020204" pitchFamily="34" charset="0"/>
              </a:rPr>
              <a:t>Legenda:</a:t>
            </a:r>
          </a:p>
        </p:txBody>
      </p:sp>
      <p:graphicFrame>
        <p:nvGraphicFramePr>
          <p:cNvPr id="15" name="Tabela 28">
            <a:extLst>
              <a:ext uri="{FF2B5EF4-FFF2-40B4-BE49-F238E27FC236}">
                <a16:creationId xmlns:a16="http://schemas.microsoft.com/office/drawing/2014/main" id="{4D0A468B-3B1B-49B0-A169-6A34207DA903}"/>
              </a:ext>
            </a:extLst>
          </p:cNvPr>
          <p:cNvGraphicFramePr>
            <a:graphicFrameLocks noGrp="1"/>
          </p:cNvGraphicFramePr>
          <p:nvPr>
            <p:extLst>
              <p:ext uri="{D42A27DB-BD31-4B8C-83A1-F6EECF244321}">
                <p14:modId xmlns:p14="http://schemas.microsoft.com/office/powerpoint/2010/main" val="2132647402"/>
              </p:ext>
            </p:extLst>
          </p:nvPr>
        </p:nvGraphicFramePr>
        <p:xfrm>
          <a:off x="10013132" y="1537140"/>
          <a:ext cx="2073435" cy="160020"/>
        </p:xfrm>
        <a:graphic>
          <a:graphicData uri="http://schemas.openxmlformats.org/drawingml/2006/table">
            <a:tbl>
              <a:tblPr firstRow="1" bandRow="1">
                <a:tableStyleId>{5C22544A-7EE6-4342-B048-85BDC9FD1C3A}</a:tableStyleId>
              </a:tblPr>
              <a:tblGrid>
                <a:gridCol w="228629">
                  <a:extLst>
                    <a:ext uri="{9D8B030D-6E8A-4147-A177-3AD203B41FA5}">
                      <a16:colId xmlns:a16="http://schemas.microsoft.com/office/drawing/2014/main" val="3549009796"/>
                    </a:ext>
                  </a:extLst>
                </a:gridCol>
                <a:gridCol w="228629">
                  <a:extLst>
                    <a:ext uri="{9D8B030D-6E8A-4147-A177-3AD203B41FA5}">
                      <a16:colId xmlns:a16="http://schemas.microsoft.com/office/drawing/2014/main" val="723772481"/>
                    </a:ext>
                  </a:extLst>
                </a:gridCol>
                <a:gridCol w="228629">
                  <a:extLst>
                    <a:ext uri="{9D8B030D-6E8A-4147-A177-3AD203B41FA5}">
                      <a16:colId xmlns:a16="http://schemas.microsoft.com/office/drawing/2014/main" val="1770201703"/>
                    </a:ext>
                  </a:extLst>
                </a:gridCol>
                <a:gridCol w="228629">
                  <a:extLst>
                    <a:ext uri="{9D8B030D-6E8A-4147-A177-3AD203B41FA5}">
                      <a16:colId xmlns:a16="http://schemas.microsoft.com/office/drawing/2014/main" val="161814302"/>
                    </a:ext>
                  </a:extLst>
                </a:gridCol>
                <a:gridCol w="228629">
                  <a:extLst>
                    <a:ext uri="{9D8B030D-6E8A-4147-A177-3AD203B41FA5}">
                      <a16:colId xmlns:a16="http://schemas.microsoft.com/office/drawing/2014/main" val="2990297962"/>
                    </a:ext>
                  </a:extLst>
                </a:gridCol>
                <a:gridCol w="930290">
                  <a:extLst>
                    <a:ext uri="{9D8B030D-6E8A-4147-A177-3AD203B41FA5}">
                      <a16:colId xmlns:a16="http://schemas.microsoft.com/office/drawing/2014/main" val="1599931735"/>
                    </a:ext>
                  </a:extLst>
                </a:gridCol>
              </a:tblGrid>
              <a:tr h="87866">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ACFB6"/>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A097C9"/>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66C9F3"/>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ED444"/>
                    </a:solidFill>
                  </a:tcPr>
                </a:tc>
                <a:tc>
                  <a:txBody>
                    <a:bodyPr/>
                    <a:lstStyle/>
                    <a:p>
                      <a:r>
                        <a:rPr lang="pt-BR" sz="1050" b="0" dirty="0">
                          <a:solidFill>
                            <a:srgbClr val="11167C"/>
                          </a:solidFill>
                          <a:latin typeface="Arial" panose="020B0604020202020204" pitchFamily="34" charset="0"/>
                          <a:cs typeface="Arial" panose="020B0604020202020204" pitchFamily="34" charset="0"/>
                        </a:rPr>
                        <a:t>Rentabilidades</a:t>
                      </a:r>
                    </a:p>
                  </a:txBody>
                  <a:tcPr marL="36000" marR="0" marT="0" marB="0"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307574"/>
                  </a:ext>
                </a:extLst>
              </a:tr>
            </a:tbl>
          </a:graphicData>
        </a:graphic>
      </p:graphicFrame>
      <p:graphicFrame>
        <p:nvGraphicFramePr>
          <p:cNvPr id="17" name="Tabela 28">
            <a:extLst>
              <a:ext uri="{FF2B5EF4-FFF2-40B4-BE49-F238E27FC236}">
                <a16:creationId xmlns:a16="http://schemas.microsoft.com/office/drawing/2014/main" id="{98D73646-9AD4-4BE8-BA56-DE5937B6B772}"/>
              </a:ext>
            </a:extLst>
          </p:cNvPr>
          <p:cNvGraphicFramePr>
            <a:graphicFrameLocks noGrp="1"/>
          </p:cNvGraphicFramePr>
          <p:nvPr>
            <p:extLst>
              <p:ext uri="{D42A27DB-BD31-4B8C-83A1-F6EECF244321}">
                <p14:modId xmlns:p14="http://schemas.microsoft.com/office/powerpoint/2010/main" val="21172110"/>
              </p:ext>
            </p:extLst>
          </p:nvPr>
        </p:nvGraphicFramePr>
        <p:xfrm>
          <a:off x="10013132" y="1697659"/>
          <a:ext cx="2073435" cy="160020"/>
        </p:xfrm>
        <a:graphic>
          <a:graphicData uri="http://schemas.openxmlformats.org/drawingml/2006/table">
            <a:tbl>
              <a:tblPr firstRow="1" bandRow="1">
                <a:tableStyleId>{5C22544A-7EE6-4342-B048-85BDC9FD1C3A}</a:tableStyleId>
              </a:tblPr>
              <a:tblGrid>
                <a:gridCol w="228629">
                  <a:extLst>
                    <a:ext uri="{9D8B030D-6E8A-4147-A177-3AD203B41FA5}">
                      <a16:colId xmlns:a16="http://schemas.microsoft.com/office/drawing/2014/main" val="3549009796"/>
                    </a:ext>
                  </a:extLst>
                </a:gridCol>
                <a:gridCol w="228629">
                  <a:extLst>
                    <a:ext uri="{9D8B030D-6E8A-4147-A177-3AD203B41FA5}">
                      <a16:colId xmlns:a16="http://schemas.microsoft.com/office/drawing/2014/main" val="723772481"/>
                    </a:ext>
                  </a:extLst>
                </a:gridCol>
                <a:gridCol w="228629">
                  <a:extLst>
                    <a:ext uri="{9D8B030D-6E8A-4147-A177-3AD203B41FA5}">
                      <a16:colId xmlns:a16="http://schemas.microsoft.com/office/drawing/2014/main" val="1770201703"/>
                    </a:ext>
                  </a:extLst>
                </a:gridCol>
                <a:gridCol w="228629">
                  <a:extLst>
                    <a:ext uri="{9D8B030D-6E8A-4147-A177-3AD203B41FA5}">
                      <a16:colId xmlns:a16="http://schemas.microsoft.com/office/drawing/2014/main" val="161814302"/>
                    </a:ext>
                  </a:extLst>
                </a:gridCol>
                <a:gridCol w="228629">
                  <a:extLst>
                    <a:ext uri="{9D8B030D-6E8A-4147-A177-3AD203B41FA5}">
                      <a16:colId xmlns:a16="http://schemas.microsoft.com/office/drawing/2014/main" val="2990297962"/>
                    </a:ext>
                  </a:extLst>
                </a:gridCol>
                <a:gridCol w="930290">
                  <a:extLst>
                    <a:ext uri="{9D8B030D-6E8A-4147-A177-3AD203B41FA5}">
                      <a16:colId xmlns:a16="http://schemas.microsoft.com/office/drawing/2014/main" val="1599931735"/>
                    </a:ext>
                  </a:extLst>
                </a:gridCol>
              </a:tblGrid>
              <a:tr h="87866">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A9C75"/>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D4F9B"/>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29DDC"/>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AB01"/>
                    </a:solidFill>
                  </a:tcPr>
                </a:tc>
                <a:tc>
                  <a:txBody>
                    <a:bodyPr/>
                    <a:lstStyle/>
                    <a:p>
                      <a:r>
                        <a:rPr lang="pt-BR" sz="1050" b="0" dirty="0">
                          <a:solidFill>
                            <a:srgbClr val="11167C"/>
                          </a:solidFill>
                          <a:latin typeface="Arial" panose="020B0604020202020204" pitchFamily="34" charset="0"/>
                          <a:cs typeface="Arial" panose="020B0604020202020204" pitchFamily="34" charset="0"/>
                        </a:rPr>
                        <a:t>Benchmark</a:t>
                      </a:r>
                    </a:p>
                  </a:txBody>
                  <a:tcPr marL="36000" marR="0" marT="0" marB="0"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307574"/>
                  </a:ext>
                </a:extLst>
              </a:tr>
            </a:tbl>
          </a:graphicData>
        </a:graphic>
      </p:graphicFrame>
      <p:sp>
        <p:nvSpPr>
          <p:cNvPr id="2" name="Retângulo 1">
            <a:extLst>
              <a:ext uri="{FF2B5EF4-FFF2-40B4-BE49-F238E27FC236}">
                <a16:creationId xmlns:a16="http://schemas.microsoft.com/office/drawing/2014/main" id="{61EC1750-9546-3E91-F7E9-42933B725A0A}"/>
              </a:ext>
            </a:extLst>
          </p:cNvPr>
          <p:cNvSpPr/>
          <p:nvPr/>
        </p:nvSpPr>
        <p:spPr>
          <a:xfrm>
            <a:off x="0" y="1499347"/>
            <a:ext cx="12192000" cy="407404"/>
          </a:xfrm>
          <a:prstGeom prst="rect">
            <a:avLst/>
          </a:prstGeom>
          <a:gradFill>
            <a:gsLst>
              <a:gs pos="0">
                <a:schemeClr val="bg1"/>
              </a:gs>
              <a:gs pos="100000">
                <a:srgbClr val="DEDE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1600" b="1" dirty="0">
                <a:solidFill>
                  <a:srgbClr val="11167C"/>
                </a:solidFill>
                <a:latin typeface="Arial" panose="020B0604020202020204" pitchFamily="34" charset="0"/>
                <a:cs typeface="Arial" panose="020B0604020202020204" pitchFamily="34" charset="0"/>
              </a:rPr>
              <a:t>Dezembro/25</a:t>
            </a:r>
          </a:p>
        </p:txBody>
      </p:sp>
    </p:spTree>
    <p:extLst>
      <p:ext uri="{BB962C8B-B14F-4D97-AF65-F5344CB8AC3E}">
        <p14:creationId xmlns:p14="http://schemas.microsoft.com/office/powerpoint/2010/main" val="42750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5">
            <a:extLst>
              <a:ext uri="{FF2B5EF4-FFF2-40B4-BE49-F238E27FC236}">
                <a16:creationId xmlns:a16="http://schemas.microsoft.com/office/drawing/2014/main" id="{5F4B9545-74CA-4CDF-B0E2-FEC735C09530}"/>
              </a:ext>
            </a:extLst>
          </p:cNvPr>
          <p:cNvGraphicFramePr/>
          <p:nvPr>
            <p:extLst>
              <p:ext uri="{D42A27DB-BD31-4B8C-83A1-F6EECF244321}">
                <p14:modId xmlns:p14="http://schemas.microsoft.com/office/powerpoint/2010/main" val="2684272952"/>
              </p:ext>
            </p:extLst>
          </p:nvPr>
        </p:nvGraphicFramePr>
        <p:xfrm>
          <a:off x="208231" y="1950739"/>
          <a:ext cx="11778558" cy="3458424"/>
        </p:xfrm>
        <a:graphic>
          <a:graphicData uri="http://schemas.openxmlformats.org/drawingml/2006/chart">
            <c:chart xmlns:c="http://schemas.openxmlformats.org/drawingml/2006/chart" xmlns:r="http://schemas.openxmlformats.org/officeDocument/2006/relationships" r:id="rId2"/>
          </a:graphicData>
        </a:graphic>
      </p:graphicFrame>
      <p:sp>
        <p:nvSpPr>
          <p:cNvPr id="344" name="Rectangle 6">
            <a:extLst>
              <a:ext uri="{FF2B5EF4-FFF2-40B4-BE49-F238E27FC236}">
                <a16:creationId xmlns:a16="http://schemas.microsoft.com/office/drawing/2014/main" id="{DAF8A191-6C79-4990-999F-BEF802761492}"/>
              </a:ext>
            </a:extLst>
          </p:cNvPr>
          <p:cNvSpPr/>
          <p:nvPr/>
        </p:nvSpPr>
        <p:spPr>
          <a:xfrm>
            <a:off x="0" y="0"/>
            <a:ext cx="12192000" cy="149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2800" b="1" dirty="0">
                <a:solidFill>
                  <a:schemeClr val="bg1"/>
                </a:solidFill>
                <a:latin typeface="Arial" panose="020B0604020202020204" pitchFamily="34" charset="0"/>
                <a:cs typeface="Arial" panose="020B0604020202020204" pitchFamily="34" charset="0"/>
              </a:rPr>
              <a:t>RENTABILIDADE DOS </a:t>
            </a:r>
            <a:br>
              <a:rPr lang="pt-BR" sz="2800" b="1" dirty="0">
                <a:solidFill>
                  <a:schemeClr val="bg1"/>
                </a:solidFill>
                <a:latin typeface="Arial" panose="020B0604020202020204" pitchFamily="34" charset="0"/>
                <a:cs typeface="Arial" panose="020B0604020202020204" pitchFamily="34" charset="0"/>
              </a:rPr>
            </a:br>
            <a:r>
              <a:rPr lang="pt-BR" sz="2800" b="1" dirty="0">
                <a:solidFill>
                  <a:schemeClr val="bg1"/>
                </a:solidFill>
                <a:latin typeface="Arial" panose="020B0604020202020204" pitchFamily="34" charset="0"/>
                <a:cs typeface="Arial" panose="020B0604020202020204" pitchFamily="34" charset="0"/>
              </a:rPr>
              <a:t>ÚLTIMOS 60 MESES (5 ANOS)</a:t>
            </a:r>
            <a:endParaRPr lang="pt-BR" sz="3200" dirty="0">
              <a:solidFill>
                <a:schemeClr val="bg1"/>
              </a:solidFill>
              <a:latin typeface="Arial" panose="020B0604020202020204" pitchFamily="34" charset="0"/>
              <a:cs typeface="Arial" panose="020B0604020202020204" pitchFamily="34" charset="0"/>
            </a:endParaRPr>
          </a:p>
        </p:txBody>
      </p:sp>
      <p:sp>
        <p:nvSpPr>
          <p:cNvPr id="63" name="Retângulo 62">
            <a:extLst>
              <a:ext uri="{FF2B5EF4-FFF2-40B4-BE49-F238E27FC236}">
                <a16:creationId xmlns:a16="http://schemas.microsoft.com/office/drawing/2014/main" id="{6A82DAA1-57E1-422B-BE9E-9B5255F1B2A3}"/>
              </a:ext>
            </a:extLst>
          </p:cNvPr>
          <p:cNvSpPr/>
          <p:nvPr/>
        </p:nvSpPr>
        <p:spPr>
          <a:xfrm>
            <a:off x="0" y="5263514"/>
            <a:ext cx="12192000" cy="15944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4" name="Imagem 63" descr="Logotipo, nome da empresa&#10;&#10;Descrição gerada automaticamente">
            <a:extLst>
              <a:ext uri="{FF2B5EF4-FFF2-40B4-BE49-F238E27FC236}">
                <a16:creationId xmlns:a16="http://schemas.microsoft.com/office/drawing/2014/main" id="{A975DDBC-D9BE-4271-B6D7-46464A96F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131" y="5423189"/>
            <a:ext cx="597097" cy="1191423"/>
          </a:xfrm>
          <a:prstGeom prst="rect">
            <a:avLst/>
          </a:prstGeom>
        </p:spPr>
      </p:pic>
      <p:pic>
        <p:nvPicPr>
          <p:cNvPr id="65" name="Imagem 64">
            <a:extLst>
              <a:ext uri="{FF2B5EF4-FFF2-40B4-BE49-F238E27FC236}">
                <a16:creationId xmlns:a16="http://schemas.microsoft.com/office/drawing/2014/main" id="{783EAD13-3B0B-4B80-97EC-9A3BAFB6A6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6674" y="5423189"/>
            <a:ext cx="597096" cy="1191423"/>
          </a:xfrm>
          <a:prstGeom prst="rect">
            <a:avLst/>
          </a:prstGeom>
        </p:spPr>
      </p:pic>
      <p:pic>
        <p:nvPicPr>
          <p:cNvPr id="66" name="Imagem 65">
            <a:extLst>
              <a:ext uri="{FF2B5EF4-FFF2-40B4-BE49-F238E27FC236}">
                <a16:creationId xmlns:a16="http://schemas.microsoft.com/office/drawing/2014/main" id="{C20E672C-BBDF-4B7C-81B8-DB4D53B760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71395" y="5423190"/>
            <a:ext cx="597096" cy="1191421"/>
          </a:xfrm>
          <a:prstGeom prst="rect">
            <a:avLst/>
          </a:prstGeom>
        </p:spPr>
      </p:pic>
      <p:pic>
        <p:nvPicPr>
          <p:cNvPr id="67" name="Imagem 66">
            <a:extLst>
              <a:ext uri="{FF2B5EF4-FFF2-40B4-BE49-F238E27FC236}">
                <a16:creationId xmlns:a16="http://schemas.microsoft.com/office/drawing/2014/main" id="{E6C8D18C-D5F1-4282-983A-A65B2895B3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87537" y="5424081"/>
            <a:ext cx="597096" cy="1188663"/>
          </a:xfrm>
          <a:prstGeom prst="rect">
            <a:avLst/>
          </a:prstGeom>
        </p:spPr>
      </p:pic>
      <p:pic>
        <p:nvPicPr>
          <p:cNvPr id="68" name="Imagem 67">
            <a:extLst>
              <a:ext uri="{FF2B5EF4-FFF2-40B4-BE49-F238E27FC236}">
                <a16:creationId xmlns:a16="http://schemas.microsoft.com/office/drawing/2014/main" id="{06807461-6133-40E4-B79D-AC81A934CC0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443068" y="5424081"/>
            <a:ext cx="595714" cy="1188663"/>
          </a:xfrm>
          <a:prstGeom prst="rect">
            <a:avLst/>
          </a:prstGeom>
        </p:spPr>
      </p:pic>
      <p:sp>
        <p:nvSpPr>
          <p:cNvPr id="73" name="Retângulo 72">
            <a:extLst>
              <a:ext uri="{FF2B5EF4-FFF2-40B4-BE49-F238E27FC236}">
                <a16:creationId xmlns:a16="http://schemas.microsoft.com/office/drawing/2014/main" id="{D4DCA579-A603-4AF8-AD9E-6F5DE677C678}"/>
              </a:ext>
            </a:extLst>
          </p:cNvPr>
          <p:cNvSpPr/>
          <p:nvPr/>
        </p:nvSpPr>
        <p:spPr>
          <a:xfrm>
            <a:off x="0" y="1493824"/>
            <a:ext cx="12192000" cy="407404"/>
          </a:xfrm>
          <a:prstGeom prst="rect">
            <a:avLst/>
          </a:prstGeom>
          <a:gradFill>
            <a:gsLst>
              <a:gs pos="0">
                <a:schemeClr val="bg1"/>
              </a:gs>
              <a:gs pos="100000">
                <a:srgbClr val="DEDE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pt-BR" sz="1600" b="1" dirty="0">
                <a:solidFill>
                  <a:srgbClr val="11167C"/>
                </a:solidFill>
                <a:latin typeface="Arial" panose="020B0604020202020204" pitchFamily="34" charset="0"/>
                <a:cs typeface="Arial" panose="020B0604020202020204" pitchFamily="34" charset="0"/>
              </a:rPr>
              <a:t>Dezembro/25</a:t>
            </a:r>
          </a:p>
        </p:txBody>
      </p:sp>
      <p:pic>
        <p:nvPicPr>
          <p:cNvPr id="20" name="Imagem 19" descr="Logotipo&#10;&#10;Descrição gerada automaticamente">
            <a:extLst>
              <a:ext uri="{FF2B5EF4-FFF2-40B4-BE49-F238E27FC236}">
                <a16:creationId xmlns:a16="http://schemas.microsoft.com/office/drawing/2014/main" id="{BCEEA7E6-F462-44B3-AA29-B32444602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659" y="245256"/>
            <a:ext cx="1880245" cy="931803"/>
          </a:xfrm>
          <a:prstGeom prst="rect">
            <a:avLst/>
          </a:prstGeom>
        </p:spPr>
      </p:pic>
      <p:sp>
        <p:nvSpPr>
          <p:cNvPr id="21" name="Retângulo 20">
            <a:extLst>
              <a:ext uri="{FF2B5EF4-FFF2-40B4-BE49-F238E27FC236}">
                <a16:creationId xmlns:a16="http://schemas.microsoft.com/office/drawing/2014/main" id="{102FA949-86B7-4494-965D-CD7987ACB285}"/>
              </a:ext>
            </a:extLst>
          </p:cNvPr>
          <p:cNvSpPr/>
          <p:nvPr/>
        </p:nvSpPr>
        <p:spPr>
          <a:xfrm>
            <a:off x="8128811" y="1621373"/>
            <a:ext cx="1893188" cy="166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900" b="1" dirty="0">
                <a:solidFill>
                  <a:srgbClr val="11167C"/>
                </a:solidFill>
                <a:latin typeface="Arial" panose="020B0604020202020204" pitchFamily="34" charset="0"/>
                <a:cs typeface="Arial" panose="020B0604020202020204" pitchFamily="34" charset="0"/>
              </a:rPr>
              <a:t>Legenda:</a:t>
            </a:r>
          </a:p>
        </p:txBody>
      </p:sp>
      <p:graphicFrame>
        <p:nvGraphicFramePr>
          <p:cNvPr id="16" name="Tabela 28">
            <a:extLst>
              <a:ext uri="{FF2B5EF4-FFF2-40B4-BE49-F238E27FC236}">
                <a16:creationId xmlns:a16="http://schemas.microsoft.com/office/drawing/2014/main" id="{8AD6A476-4CAE-44F9-8B5A-98DB5A2EC8D0}"/>
              </a:ext>
            </a:extLst>
          </p:cNvPr>
          <p:cNvGraphicFramePr>
            <a:graphicFrameLocks noGrp="1"/>
          </p:cNvGraphicFramePr>
          <p:nvPr>
            <p:extLst>
              <p:ext uri="{D42A27DB-BD31-4B8C-83A1-F6EECF244321}">
                <p14:modId xmlns:p14="http://schemas.microsoft.com/office/powerpoint/2010/main" val="2132647402"/>
              </p:ext>
            </p:extLst>
          </p:nvPr>
        </p:nvGraphicFramePr>
        <p:xfrm>
          <a:off x="10013132" y="1537140"/>
          <a:ext cx="2073435" cy="160020"/>
        </p:xfrm>
        <a:graphic>
          <a:graphicData uri="http://schemas.openxmlformats.org/drawingml/2006/table">
            <a:tbl>
              <a:tblPr firstRow="1" bandRow="1">
                <a:tableStyleId>{5C22544A-7EE6-4342-B048-85BDC9FD1C3A}</a:tableStyleId>
              </a:tblPr>
              <a:tblGrid>
                <a:gridCol w="228629">
                  <a:extLst>
                    <a:ext uri="{9D8B030D-6E8A-4147-A177-3AD203B41FA5}">
                      <a16:colId xmlns:a16="http://schemas.microsoft.com/office/drawing/2014/main" val="3549009796"/>
                    </a:ext>
                  </a:extLst>
                </a:gridCol>
                <a:gridCol w="228629">
                  <a:extLst>
                    <a:ext uri="{9D8B030D-6E8A-4147-A177-3AD203B41FA5}">
                      <a16:colId xmlns:a16="http://schemas.microsoft.com/office/drawing/2014/main" val="723772481"/>
                    </a:ext>
                  </a:extLst>
                </a:gridCol>
                <a:gridCol w="228629">
                  <a:extLst>
                    <a:ext uri="{9D8B030D-6E8A-4147-A177-3AD203B41FA5}">
                      <a16:colId xmlns:a16="http://schemas.microsoft.com/office/drawing/2014/main" val="1770201703"/>
                    </a:ext>
                  </a:extLst>
                </a:gridCol>
                <a:gridCol w="228629">
                  <a:extLst>
                    <a:ext uri="{9D8B030D-6E8A-4147-A177-3AD203B41FA5}">
                      <a16:colId xmlns:a16="http://schemas.microsoft.com/office/drawing/2014/main" val="161814302"/>
                    </a:ext>
                  </a:extLst>
                </a:gridCol>
                <a:gridCol w="228629">
                  <a:extLst>
                    <a:ext uri="{9D8B030D-6E8A-4147-A177-3AD203B41FA5}">
                      <a16:colId xmlns:a16="http://schemas.microsoft.com/office/drawing/2014/main" val="2990297962"/>
                    </a:ext>
                  </a:extLst>
                </a:gridCol>
                <a:gridCol w="930290">
                  <a:extLst>
                    <a:ext uri="{9D8B030D-6E8A-4147-A177-3AD203B41FA5}">
                      <a16:colId xmlns:a16="http://schemas.microsoft.com/office/drawing/2014/main" val="1599931735"/>
                    </a:ext>
                  </a:extLst>
                </a:gridCol>
              </a:tblGrid>
              <a:tr h="87866">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ACFB6"/>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A097C9"/>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66C9F3"/>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ED444"/>
                    </a:solidFill>
                  </a:tcPr>
                </a:tc>
                <a:tc>
                  <a:txBody>
                    <a:bodyPr/>
                    <a:lstStyle/>
                    <a:p>
                      <a:r>
                        <a:rPr lang="pt-BR" sz="1050" b="0" dirty="0">
                          <a:solidFill>
                            <a:srgbClr val="11167C"/>
                          </a:solidFill>
                          <a:latin typeface="Arial" panose="020B0604020202020204" pitchFamily="34" charset="0"/>
                          <a:cs typeface="Arial" panose="020B0604020202020204" pitchFamily="34" charset="0"/>
                        </a:rPr>
                        <a:t>Rentabilidades</a:t>
                      </a:r>
                    </a:p>
                  </a:txBody>
                  <a:tcPr marL="36000" marR="0" marT="0" marB="0"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307574"/>
                  </a:ext>
                </a:extLst>
              </a:tr>
            </a:tbl>
          </a:graphicData>
        </a:graphic>
      </p:graphicFrame>
      <p:graphicFrame>
        <p:nvGraphicFramePr>
          <p:cNvPr id="18" name="Tabela 28">
            <a:extLst>
              <a:ext uri="{FF2B5EF4-FFF2-40B4-BE49-F238E27FC236}">
                <a16:creationId xmlns:a16="http://schemas.microsoft.com/office/drawing/2014/main" id="{A0CD58A4-A1D5-422B-B198-0AACE1B1AC86}"/>
              </a:ext>
            </a:extLst>
          </p:cNvPr>
          <p:cNvGraphicFramePr>
            <a:graphicFrameLocks noGrp="1"/>
          </p:cNvGraphicFramePr>
          <p:nvPr>
            <p:extLst>
              <p:ext uri="{D42A27DB-BD31-4B8C-83A1-F6EECF244321}">
                <p14:modId xmlns:p14="http://schemas.microsoft.com/office/powerpoint/2010/main" val="21172110"/>
              </p:ext>
            </p:extLst>
          </p:nvPr>
        </p:nvGraphicFramePr>
        <p:xfrm>
          <a:off x="10013132" y="1697659"/>
          <a:ext cx="2073435" cy="160020"/>
        </p:xfrm>
        <a:graphic>
          <a:graphicData uri="http://schemas.openxmlformats.org/drawingml/2006/table">
            <a:tbl>
              <a:tblPr firstRow="1" bandRow="1">
                <a:tableStyleId>{5C22544A-7EE6-4342-B048-85BDC9FD1C3A}</a:tableStyleId>
              </a:tblPr>
              <a:tblGrid>
                <a:gridCol w="228629">
                  <a:extLst>
                    <a:ext uri="{9D8B030D-6E8A-4147-A177-3AD203B41FA5}">
                      <a16:colId xmlns:a16="http://schemas.microsoft.com/office/drawing/2014/main" val="3549009796"/>
                    </a:ext>
                  </a:extLst>
                </a:gridCol>
                <a:gridCol w="228629">
                  <a:extLst>
                    <a:ext uri="{9D8B030D-6E8A-4147-A177-3AD203B41FA5}">
                      <a16:colId xmlns:a16="http://schemas.microsoft.com/office/drawing/2014/main" val="723772481"/>
                    </a:ext>
                  </a:extLst>
                </a:gridCol>
                <a:gridCol w="228629">
                  <a:extLst>
                    <a:ext uri="{9D8B030D-6E8A-4147-A177-3AD203B41FA5}">
                      <a16:colId xmlns:a16="http://schemas.microsoft.com/office/drawing/2014/main" val="1770201703"/>
                    </a:ext>
                  </a:extLst>
                </a:gridCol>
                <a:gridCol w="228629">
                  <a:extLst>
                    <a:ext uri="{9D8B030D-6E8A-4147-A177-3AD203B41FA5}">
                      <a16:colId xmlns:a16="http://schemas.microsoft.com/office/drawing/2014/main" val="161814302"/>
                    </a:ext>
                  </a:extLst>
                </a:gridCol>
                <a:gridCol w="228629">
                  <a:extLst>
                    <a:ext uri="{9D8B030D-6E8A-4147-A177-3AD203B41FA5}">
                      <a16:colId xmlns:a16="http://schemas.microsoft.com/office/drawing/2014/main" val="2990297962"/>
                    </a:ext>
                  </a:extLst>
                </a:gridCol>
                <a:gridCol w="930290">
                  <a:extLst>
                    <a:ext uri="{9D8B030D-6E8A-4147-A177-3AD203B41FA5}">
                      <a16:colId xmlns:a16="http://schemas.microsoft.com/office/drawing/2014/main" val="1599931735"/>
                    </a:ext>
                  </a:extLst>
                </a:gridCol>
              </a:tblGrid>
              <a:tr h="87866">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A9C75"/>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D4F9B"/>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29DDC"/>
                    </a:solidFill>
                  </a:tcPr>
                </a:tc>
                <a:tc>
                  <a:txBody>
                    <a:bodyPr/>
                    <a:lstStyle/>
                    <a:p>
                      <a:endParaRPr lang="pt-BR" sz="900" dirty="0"/>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AB01"/>
                    </a:solidFill>
                  </a:tcPr>
                </a:tc>
                <a:tc>
                  <a:txBody>
                    <a:bodyPr/>
                    <a:lstStyle/>
                    <a:p>
                      <a:r>
                        <a:rPr lang="pt-BR" sz="1050" b="0" dirty="0">
                          <a:solidFill>
                            <a:srgbClr val="11167C"/>
                          </a:solidFill>
                          <a:latin typeface="Arial" panose="020B0604020202020204" pitchFamily="34" charset="0"/>
                          <a:cs typeface="Arial" panose="020B0604020202020204" pitchFamily="34" charset="0"/>
                        </a:rPr>
                        <a:t>Benchmark</a:t>
                      </a:r>
                    </a:p>
                  </a:txBody>
                  <a:tcPr marL="36000" marR="0" marT="0" marB="0"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307574"/>
                  </a:ext>
                </a:extLst>
              </a:tr>
            </a:tbl>
          </a:graphicData>
        </a:graphic>
      </p:graphicFrame>
    </p:spTree>
    <p:extLst>
      <p:ext uri="{BB962C8B-B14F-4D97-AF65-F5344CB8AC3E}">
        <p14:creationId xmlns:p14="http://schemas.microsoft.com/office/powerpoint/2010/main" val="189019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a:extLst>
              <a:ext uri="{FF2B5EF4-FFF2-40B4-BE49-F238E27FC236}">
                <a16:creationId xmlns:a16="http://schemas.microsoft.com/office/drawing/2014/main" id="{52A6ECD4-D164-4705-A8D6-44DC66110169}"/>
              </a:ext>
            </a:extLst>
          </p:cNvPr>
          <p:cNvGrpSpPr/>
          <p:nvPr/>
        </p:nvGrpSpPr>
        <p:grpSpPr>
          <a:xfrm>
            <a:off x="0" y="5353524"/>
            <a:ext cx="12192000" cy="1504476"/>
            <a:chOff x="0" y="0"/>
            <a:chExt cx="11990639" cy="1504476"/>
          </a:xfrm>
        </p:grpSpPr>
        <p:grpSp>
          <p:nvGrpSpPr>
            <p:cNvPr id="15" name="Agrupar 14">
              <a:extLst>
                <a:ext uri="{FF2B5EF4-FFF2-40B4-BE49-F238E27FC236}">
                  <a16:creationId xmlns:a16="http://schemas.microsoft.com/office/drawing/2014/main" id="{D92BBE08-21A0-4606-85FE-6C8ED26157FC}"/>
                </a:ext>
              </a:extLst>
            </p:cNvPr>
            <p:cNvGrpSpPr/>
            <p:nvPr userDrawn="1"/>
          </p:nvGrpSpPr>
          <p:grpSpPr>
            <a:xfrm>
              <a:off x="0" y="0"/>
              <a:ext cx="5993394" cy="1504476"/>
              <a:chOff x="0" y="1493822"/>
              <a:chExt cx="12167853" cy="3042223"/>
            </a:xfrm>
          </p:grpSpPr>
          <p:grpSp>
            <p:nvGrpSpPr>
              <p:cNvPr id="109" name="Agrupar 108">
                <a:extLst>
                  <a:ext uri="{FF2B5EF4-FFF2-40B4-BE49-F238E27FC236}">
                    <a16:creationId xmlns:a16="http://schemas.microsoft.com/office/drawing/2014/main" id="{CA8DF5FE-312C-4AAF-8FDC-438F6B8F22FD}"/>
                  </a:ext>
                </a:extLst>
              </p:cNvPr>
              <p:cNvGrpSpPr/>
              <p:nvPr/>
            </p:nvGrpSpPr>
            <p:grpSpPr>
              <a:xfrm>
                <a:off x="0" y="1493822"/>
                <a:ext cx="3041964" cy="3042223"/>
                <a:chOff x="0" y="1493822"/>
                <a:chExt cx="3041964" cy="3042223"/>
              </a:xfrm>
            </p:grpSpPr>
            <p:grpSp>
              <p:nvGrpSpPr>
                <p:cNvPr id="179" name="Agrupar 178">
                  <a:extLst>
                    <a:ext uri="{FF2B5EF4-FFF2-40B4-BE49-F238E27FC236}">
                      <a16:creationId xmlns:a16="http://schemas.microsoft.com/office/drawing/2014/main" id="{0461FE63-2938-4705-9ECE-ADF4451C0D0E}"/>
                    </a:ext>
                  </a:extLst>
                </p:cNvPr>
                <p:cNvGrpSpPr/>
                <p:nvPr/>
              </p:nvGrpSpPr>
              <p:grpSpPr>
                <a:xfrm>
                  <a:off x="0" y="1493822"/>
                  <a:ext cx="3041964" cy="1524620"/>
                  <a:chOff x="5251010" y="1493822"/>
                  <a:chExt cx="3041964" cy="1524620"/>
                </a:xfrm>
              </p:grpSpPr>
              <p:grpSp>
                <p:nvGrpSpPr>
                  <p:cNvPr id="191" name="Agrupar 190">
                    <a:extLst>
                      <a:ext uri="{FF2B5EF4-FFF2-40B4-BE49-F238E27FC236}">
                        <a16:creationId xmlns:a16="http://schemas.microsoft.com/office/drawing/2014/main" id="{03F02326-14F3-48A9-BCA1-22869C062EBE}"/>
                      </a:ext>
                    </a:extLst>
                  </p:cNvPr>
                  <p:cNvGrpSpPr/>
                  <p:nvPr/>
                </p:nvGrpSpPr>
                <p:grpSpPr>
                  <a:xfrm>
                    <a:off x="5251010" y="1493822"/>
                    <a:ext cx="3041964" cy="760491"/>
                    <a:chOff x="5251010" y="1493822"/>
                    <a:chExt cx="3041964" cy="760491"/>
                  </a:xfrm>
                </p:grpSpPr>
                <p:sp>
                  <p:nvSpPr>
                    <p:cNvPr id="197" name="Retângulo 196">
                      <a:extLst>
                        <a:ext uri="{FF2B5EF4-FFF2-40B4-BE49-F238E27FC236}">
                          <a16:creationId xmlns:a16="http://schemas.microsoft.com/office/drawing/2014/main" id="{5481410C-D5C8-47B1-BE8D-E5A1F62A06AA}"/>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8" name="Retângulo 197">
                      <a:extLst>
                        <a:ext uri="{FF2B5EF4-FFF2-40B4-BE49-F238E27FC236}">
                          <a16:creationId xmlns:a16="http://schemas.microsoft.com/office/drawing/2014/main" id="{E910CA16-A4CF-4FE8-A88D-3166879C2051}"/>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9" name="Retângulo 198">
                      <a:extLst>
                        <a:ext uri="{FF2B5EF4-FFF2-40B4-BE49-F238E27FC236}">
                          <a16:creationId xmlns:a16="http://schemas.microsoft.com/office/drawing/2014/main" id="{23BFC03D-D8B2-4F4F-8431-CA37BB0DB91E}"/>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0" name="Retângulo 199">
                      <a:extLst>
                        <a:ext uri="{FF2B5EF4-FFF2-40B4-BE49-F238E27FC236}">
                          <a16:creationId xmlns:a16="http://schemas.microsoft.com/office/drawing/2014/main" id="{DA6EE063-7E04-42A1-8714-53C6A505A73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92" name="Agrupar 191">
                    <a:extLst>
                      <a:ext uri="{FF2B5EF4-FFF2-40B4-BE49-F238E27FC236}">
                        <a16:creationId xmlns:a16="http://schemas.microsoft.com/office/drawing/2014/main" id="{3EB3890C-F359-4EA1-B21C-9481D466C0F3}"/>
                      </a:ext>
                    </a:extLst>
                  </p:cNvPr>
                  <p:cNvGrpSpPr/>
                  <p:nvPr/>
                </p:nvGrpSpPr>
                <p:grpSpPr>
                  <a:xfrm rot="10800000">
                    <a:off x="5251010" y="2257951"/>
                    <a:ext cx="3041964" cy="760491"/>
                    <a:chOff x="5251010" y="1493822"/>
                    <a:chExt cx="3041964" cy="760491"/>
                  </a:xfrm>
                </p:grpSpPr>
                <p:sp>
                  <p:nvSpPr>
                    <p:cNvPr id="193" name="Retângulo 192">
                      <a:extLst>
                        <a:ext uri="{FF2B5EF4-FFF2-40B4-BE49-F238E27FC236}">
                          <a16:creationId xmlns:a16="http://schemas.microsoft.com/office/drawing/2014/main" id="{B8EB7049-B94C-4230-9A7D-EEB5AB1AFCBE}"/>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4" name="Retângulo 193">
                      <a:extLst>
                        <a:ext uri="{FF2B5EF4-FFF2-40B4-BE49-F238E27FC236}">
                          <a16:creationId xmlns:a16="http://schemas.microsoft.com/office/drawing/2014/main" id="{6C1CE932-A9E7-4360-AE14-58A300B9EAC2}"/>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5" name="Retângulo 194">
                      <a:extLst>
                        <a:ext uri="{FF2B5EF4-FFF2-40B4-BE49-F238E27FC236}">
                          <a16:creationId xmlns:a16="http://schemas.microsoft.com/office/drawing/2014/main" id="{2423438A-8418-4423-98CD-EF9725450937}"/>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6" name="Retângulo 195">
                      <a:extLst>
                        <a:ext uri="{FF2B5EF4-FFF2-40B4-BE49-F238E27FC236}">
                          <a16:creationId xmlns:a16="http://schemas.microsoft.com/office/drawing/2014/main" id="{B06DED3D-7FC2-4B2B-A5E0-ADF6372181D3}"/>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80" name="Agrupar 179">
                  <a:extLst>
                    <a:ext uri="{FF2B5EF4-FFF2-40B4-BE49-F238E27FC236}">
                      <a16:creationId xmlns:a16="http://schemas.microsoft.com/office/drawing/2014/main" id="{B836390E-AF18-4221-860A-700C4C13ACBF}"/>
                    </a:ext>
                  </a:extLst>
                </p:cNvPr>
                <p:cNvGrpSpPr/>
                <p:nvPr/>
              </p:nvGrpSpPr>
              <p:grpSpPr>
                <a:xfrm>
                  <a:off x="0" y="3011425"/>
                  <a:ext cx="3041964" cy="1524620"/>
                  <a:chOff x="5251010" y="1493822"/>
                  <a:chExt cx="3041964" cy="1524620"/>
                </a:xfrm>
              </p:grpSpPr>
              <p:grpSp>
                <p:nvGrpSpPr>
                  <p:cNvPr id="181" name="Agrupar 180">
                    <a:extLst>
                      <a:ext uri="{FF2B5EF4-FFF2-40B4-BE49-F238E27FC236}">
                        <a16:creationId xmlns:a16="http://schemas.microsoft.com/office/drawing/2014/main" id="{FEA689DF-BBDA-4FB7-A756-2E0C447D4A97}"/>
                      </a:ext>
                    </a:extLst>
                  </p:cNvPr>
                  <p:cNvGrpSpPr/>
                  <p:nvPr/>
                </p:nvGrpSpPr>
                <p:grpSpPr>
                  <a:xfrm>
                    <a:off x="5251010" y="1493822"/>
                    <a:ext cx="3041964" cy="760491"/>
                    <a:chOff x="5251010" y="1493822"/>
                    <a:chExt cx="3041964" cy="760491"/>
                  </a:xfrm>
                </p:grpSpPr>
                <p:sp>
                  <p:nvSpPr>
                    <p:cNvPr id="187" name="Retângulo 186">
                      <a:extLst>
                        <a:ext uri="{FF2B5EF4-FFF2-40B4-BE49-F238E27FC236}">
                          <a16:creationId xmlns:a16="http://schemas.microsoft.com/office/drawing/2014/main" id="{A258F26C-09BD-4BD4-8C5F-9326880E9FFA}"/>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8" name="Retângulo 187">
                      <a:extLst>
                        <a:ext uri="{FF2B5EF4-FFF2-40B4-BE49-F238E27FC236}">
                          <a16:creationId xmlns:a16="http://schemas.microsoft.com/office/drawing/2014/main" id="{2D465881-DBEC-4EBB-B991-A42734778F8F}"/>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9" name="Retângulo 188">
                      <a:extLst>
                        <a:ext uri="{FF2B5EF4-FFF2-40B4-BE49-F238E27FC236}">
                          <a16:creationId xmlns:a16="http://schemas.microsoft.com/office/drawing/2014/main" id="{D51DEA58-3BA6-46E3-AA97-84BBE626150E}"/>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0" name="Retângulo 189">
                      <a:extLst>
                        <a:ext uri="{FF2B5EF4-FFF2-40B4-BE49-F238E27FC236}">
                          <a16:creationId xmlns:a16="http://schemas.microsoft.com/office/drawing/2014/main" id="{44CF1934-D2BE-4030-B7A9-878ACF87F72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82" name="Agrupar 181">
                    <a:extLst>
                      <a:ext uri="{FF2B5EF4-FFF2-40B4-BE49-F238E27FC236}">
                        <a16:creationId xmlns:a16="http://schemas.microsoft.com/office/drawing/2014/main" id="{CD307A03-9F42-43A1-82ED-1A25A0934FA8}"/>
                      </a:ext>
                    </a:extLst>
                  </p:cNvPr>
                  <p:cNvGrpSpPr/>
                  <p:nvPr/>
                </p:nvGrpSpPr>
                <p:grpSpPr>
                  <a:xfrm rot="10800000">
                    <a:off x="5251010" y="2257951"/>
                    <a:ext cx="3041964" cy="760491"/>
                    <a:chOff x="5251010" y="1493822"/>
                    <a:chExt cx="3041964" cy="760491"/>
                  </a:xfrm>
                </p:grpSpPr>
                <p:sp>
                  <p:nvSpPr>
                    <p:cNvPr id="183" name="Retângulo 182">
                      <a:extLst>
                        <a:ext uri="{FF2B5EF4-FFF2-40B4-BE49-F238E27FC236}">
                          <a16:creationId xmlns:a16="http://schemas.microsoft.com/office/drawing/2014/main" id="{D30FE316-9CCD-4C15-AC26-5FF06E3E389E}"/>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4" name="Retângulo 183">
                      <a:extLst>
                        <a:ext uri="{FF2B5EF4-FFF2-40B4-BE49-F238E27FC236}">
                          <a16:creationId xmlns:a16="http://schemas.microsoft.com/office/drawing/2014/main" id="{2E76462E-A4E8-4525-85E2-D61E35597BAC}"/>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5" name="Retângulo 184">
                      <a:extLst>
                        <a:ext uri="{FF2B5EF4-FFF2-40B4-BE49-F238E27FC236}">
                          <a16:creationId xmlns:a16="http://schemas.microsoft.com/office/drawing/2014/main" id="{7B862909-3B6C-4036-A455-57B598A4447A}"/>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6" name="Retângulo 185">
                      <a:extLst>
                        <a:ext uri="{FF2B5EF4-FFF2-40B4-BE49-F238E27FC236}">
                          <a16:creationId xmlns:a16="http://schemas.microsoft.com/office/drawing/2014/main" id="{E6737447-8593-469F-B673-A3541D618C21}"/>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10" name="Agrupar 109">
                <a:extLst>
                  <a:ext uri="{FF2B5EF4-FFF2-40B4-BE49-F238E27FC236}">
                    <a16:creationId xmlns:a16="http://schemas.microsoft.com/office/drawing/2014/main" id="{CA432CB4-EB51-4F46-8B38-C32519945671}"/>
                  </a:ext>
                </a:extLst>
              </p:cNvPr>
              <p:cNvGrpSpPr/>
              <p:nvPr/>
            </p:nvGrpSpPr>
            <p:grpSpPr>
              <a:xfrm>
                <a:off x="3041963" y="1493822"/>
                <a:ext cx="3041964" cy="3042223"/>
                <a:chOff x="0" y="1493822"/>
                <a:chExt cx="3041964" cy="3042223"/>
              </a:xfrm>
            </p:grpSpPr>
            <p:grpSp>
              <p:nvGrpSpPr>
                <p:cNvPr id="157" name="Agrupar 156">
                  <a:extLst>
                    <a:ext uri="{FF2B5EF4-FFF2-40B4-BE49-F238E27FC236}">
                      <a16:creationId xmlns:a16="http://schemas.microsoft.com/office/drawing/2014/main" id="{C8DA81BA-CC58-46C9-A567-3E6ED4B5F7A8}"/>
                    </a:ext>
                  </a:extLst>
                </p:cNvPr>
                <p:cNvGrpSpPr/>
                <p:nvPr/>
              </p:nvGrpSpPr>
              <p:grpSpPr>
                <a:xfrm>
                  <a:off x="0" y="1493822"/>
                  <a:ext cx="3041964" cy="1524620"/>
                  <a:chOff x="5251010" y="1493822"/>
                  <a:chExt cx="3041964" cy="1524620"/>
                </a:xfrm>
              </p:grpSpPr>
              <p:grpSp>
                <p:nvGrpSpPr>
                  <p:cNvPr id="169" name="Agrupar 168">
                    <a:extLst>
                      <a:ext uri="{FF2B5EF4-FFF2-40B4-BE49-F238E27FC236}">
                        <a16:creationId xmlns:a16="http://schemas.microsoft.com/office/drawing/2014/main" id="{8BB3E960-05A8-4B6B-A4B3-6FC9674B100F}"/>
                      </a:ext>
                    </a:extLst>
                  </p:cNvPr>
                  <p:cNvGrpSpPr/>
                  <p:nvPr/>
                </p:nvGrpSpPr>
                <p:grpSpPr>
                  <a:xfrm>
                    <a:off x="5251010" y="1493822"/>
                    <a:ext cx="3041964" cy="760491"/>
                    <a:chOff x="5251010" y="1493822"/>
                    <a:chExt cx="3041964" cy="760491"/>
                  </a:xfrm>
                </p:grpSpPr>
                <p:sp>
                  <p:nvSpPr>
                    <p:cNvPr id="175" name="Retângulo 174">
                      <a:extLst>
                        <a:ext uri="{FF2B5EF4-FFF2-40B4-BE49-F238E27FC236}">
                          <a16:creationId xmlns:a16="http://schemas.microsoft.com/office/drawing/2014/main" id="{53A68147-46FF-43EE-9B25-88674CC8BFA9}"/>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6" name="Retângulo 175">
                      <a:extLst>
                        <a:ext uri="{FF2B5EF4-FFF2-40B4-BE49-F238E27FC236}">
                          <a16:creationId xmlns:a16="http://schemas.microsoft.com/office/drawing/2014/main" id="{FA3A3C78-DB9F-4A8B-977D-6F878A1EC300}"/>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7" name="Retângulo 176">
                      <a:extLst>
                        <a:ext uri="{FF2B5EF4-FFF2-40B4-BE49-F238E27FC236}">
                          <a16:creationId xmlns:a16="http://schemas.microsoft.com/office/drawing/2014/main" id="{1374674C-9E30-49CA-B024-BAD9F0CAFBFC}"/>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8" name="Retângulo 177">
                      <a:extLst>
                        <a:ext uri="{FF2B5EF4-FFF2-40B4-BE49-F238E27FC236}">
                          <a16:creationId xmlns:a16="http://schemas.microsoft.com/office/drawing/2014/main" id="{8D2AE07A-710F-4640-ACAF-AEEB19C8F9F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70" name="Agrupar 169">
                    <a:extLst>
                      <a:ext uri="{FF2B5EF4-FFF2-40B4-BE49-F238E27FC236}">
                        <a16:creationId xmlns:a16="http://schemas.microsoft.com/office/drawing/2014/main" id="{5D5DE60C-4A70-493A-8BCF-AF0BA132C33C}"/>
                      </a:ext>
                    </a:extLst>
                  </p:cNvPr>
                  <p:cNvGrpSpPr/>
                  <p:nvPr/>
                </p:nvGrpSpPr>
                <p:grpSpPr>
                  <a:xfrm rot="10800000">
                    <a:off x="5251010" y="2257951"/>
                    <a:ext cx="3041964" cy="760491"/>
                    <a:chOff x="5251010" y="1493822"/>
                    <a:chExt cx="3041964" cy="760491"/>
                  </a:xfrm>
                </p:grpSpPr>
                <p:sp>
                  <p:nvSpPr>
                    <p:cNvPr id="171" name="Retângulo 170">
                      <a:extLst>
                        <a:ext uri="{FF2B5EF4-FFF2-40B4-BE49-F238E27FC236}">
                          <a16:creationId xmlns:a16="http://schemas.microsoft.com/office/drawing/2014/main" id="{7DF789FC-A529-4882-97DC-47B7E878B25B}"/>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2" name="Retângulo 171">
                      <a:extLst>
                        <a:ext uri="{FF2B5EF4-FFF2-40B4-BE49-F238E27FC236}">
                          <a16:creationId xmlns:a16="http://schemas.microsoft.com/office/drawing/2014/main" id="{602FA2F0-8FFD-47E5-B24B-37E4EDEFD4B7}"/>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3" name="Retângulo 172">
                      <a:extLst>
                        <a:ext uri="{FF2B5EF4-FFF2-40B4-BE49-F238E27FC236}">
                          <a16:creationId xmlns:a16="http://schemas.microsoft.com/office/drawing/2014/main" id="{F05D6BE2-E4DA-4E26-9303-EDA745566B52}"/>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4" name="Retângulo 173">
                      <a:extLst>
                        <a:ext uri="{FF2B5EF4-FFF2-40B4-BE49-F238E27FC236}">
                          <a16:creationId xmlns:a16="http://schemas.microsoft.com/office/drawing/2014/main" id="{CE1038E4-7E9C-4A34-914D-0514B2C36AA0}"/>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58" name="Agrupar 157">
                  <a:extLst>
                    <a:ext uri="{FF2B5EF4-FFF2-40B4-BE49-F238E27FC236}">
                      <a16:creationId xmlns:a16="http://schemas.microsoft.com/office/drawing/2014/main" id="{D1192E80-18DA-4113-BCC9-A5992F7127A1}"/>
                    </a:ext>
                  </a:extLst>
                </p:cNvPr>
                <p:cNvGrpSpPr/>
                <p:nvPr/>
              </p:nvGrpSpPr>
              <p:grpSpPr>
                <a:xfrm>
                  <a:off x="0" y="3011425"/>
                  <a:ext cx="3041964" cy="1524620"/>
                  <a:chOff x="5251010" y="1493822"/>
                  <a:chExt cx="3041964" cy="1524620"/>
                </a:xfrm>
              </p:grpSpPr>
              <p:grpSp>
                <p:nvGrpSpPr>
                  <p:cNvPr id="159" name="Agrupar 158">
                    <a:extLst>
                      <a:ext uri="{FF2B5EF4-FFF2-40B4-BE49-F238E27FC236}">
                        <a16:creationId xmlns:a16="http://schemas.microsoft.com/office/drawing/2014/main" id="{13253771-7886-4042-B849-A1CBB80CB7FD}"/>
                      </a:ext>
                    </a:extLst>
                  </p:cNvPr>
                  <p:cNvGrpSpPr/>
                  <p:nvPr/>
                </p:nvGrpSpPr>
                <p:grpSpPr>
                  <a:xfrm>
                    <a:off x="5251010" y="1493822"/>
                    <a:ext cx="3041964" cy="760491"/>
                    <a:chOff x="5251010" y="1493822"/>
                    <a:chExt cx="3041964" cy="760491"/>
                  </a:xfrm>
                </p:grpSpPr>
                <p:sp>
                  <p:nvSpPr>
                    <p:cNvPr id="165" name="Retângulo 164">
                      <a:extLst>
                        <a:ext uri="{FF2B5EF4-FFF2-40B4-BE49-F238E27FC236}">
                          <a16:creationId xmlns:a16="http://schemas.microsoft.com/office/drawing/2014/main" id="{4498B9A5-6AA6-475F-B593-0B5BDAE3BE7C}"/>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6" name="Retângulo 165">
                      <a:extLst>
                        <a:ext uri="{FF2B5EF4-FFF2-40B4-BE49-F238E27FC236}">
                          <a16:creationId xmlns:a16="http://schemas.microsoft.com/office/drawing/2014/main" id="{A6EA5161-4DAB-4966-A72A-FF5F71F62B4B}"/>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7" name="Retângulo 166">
                      <a:extLst>
                        <a:ext uri="{FF2B5EF4-FFF2-40B4-BE49-F238E27FC236}">
                          <a16:creationId xmlns:a16="http://schemas.microsoft.com/office/drawing/2014/main" id="{EC399715-0165-4A8E-A36B-36D623642BD3}"/>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8" name="Retângulo 167">
                      <a:extLst>
                        <a:ext uri="{FF2B5EF4-FFF2-40B4-BE49-F238E27FC236}">
                          <a16:creationId xmlns:a16="http://schemas.microsoft.com/office/drawing/2014/main" id="{08277E8B-48ED-4778-BB81-78ADAD2C764E}"/>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0" name="Agrupar 159">
                    <a:extLst>
                      <a:ext uri="{FF2B5EF4-FFF2-40B4-BE49-F238E27FC236}">
                        <a16:creationId xmlns:a16="http://schemas.microsoft.com/office/drawing/2014/main" id="{A0A90D4B-189B-4A89-96B0-15EBE1ECAE7E}"/>
                      </a:ext>
                    </a:extLst>
                  </p:cNvPr>
                  <p:cNvGrpSpPr/>
                  <p:nvPr/>
                </p:nvGrpSpPr>
                <p:grpSpPr>
                  <a:xfrm rot="10800000">
                    <a:off x="5251010" y="2257951"/>
                    <a:ext cx="3041964" cy="760491"/>
                    <a:chOff x="5251010" y="1493822"/>
                    <a:chExt cx="3041964" cy="760491"/>
                  </a:xfrm>
                </p:grpSpPr>
                <p:sp>
                  <p:nvSpPr>
                    <p:cNvPr id="161" name="Retângulo 160">
                      <a:extLst>
                        <a:ext uri="{FF2B5EF4-FFF2-40B4-BE49-F238E27FC236}">
                          <a16:creationId xmlns:a16="http://schemas.microsoft.com/office/drawing/2014/main" id="{08837B2E-9B5D-4AE8-B75D-1EDE528E03FF}"/>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2" name="Retângulo 161">
                      <a:extLst>
                        <a:ext uri="{FF2B5EF4-FFF2-40B4-BE49-F238E27FC236}">
                          <a16:creationId xmlns:a16="http://schemas.microsoft.com/office/drawing/2014/main" id="{42C62559-4C64-4BEF-9566-EFAC9245ADDC}"/>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3" name="Retângulo 162">
                      <a:extLst>
                        <a:ext uri="{FF2B5EF4-FFF2-40B4-BE49-F238E27FC236}">
                          <a16:creationId xmlns:a16="http://schemas.microsoft.com/office/drawing/2014/main" id="{3DE95057-81AE-4009-B6CD-A60791E44780}"/>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4" name="Retângulo 163">
                      <a:extLst>
                        <a:ext uri="{FF2B5EF4-FFF2-40B4-BE49-F238E27FC236}">
                          <a16:creationId xmlns:a16="http://schemas.microsoft.com/office/drawing/2014/main" id="{408BBD01-C7C4-4F41-9248-1BC0004B2EC7}"/>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11" name="Agrupar 110">
                <a:extLst>
                  <a:ext uri="{FF2B5EF4-FFF2-40B4-BE49-F238E27FC236}">
                    <a16:creationId xmlns:a16="http://schemas.microsoft.com/office/drawing/2014/main" id="{DCB5A997-26C6-449A-94E3-B83B00E224BF}"/>
                  </a:ext>
                </a:extLst>
              </p:cNvPr>
              <p:cNvGrpSpPr/>
              <p:nvPr/>
            </p:nvGrpSpPr>
            <p:grpSpPr>
              <a:xfrm>
                <a:off x="6091747" y="1493822"/>
                <a:ext cx="3041964" cy="3042223"/>
                <a:chOff x="0" y="1493822"/>
                <a:chExt cx="3041964" cy="3042223"/>
              </a:xfrm>
            </p:grpSpPr>
            <p:grpSp>
              <p:nvGrpSpPr>
                <p:cNvPr id="135" name="Agrupar 134">
                  <a:extLst>
                    <a:ext uri="{FF2B5EF4-FFF2-40B4-BE49-F238E27FC236}">
                      <a16:creationId xmlns:a16="http://schemas.microsoft.com/office/drawing/2014/main" id="{922CFEFC-C922-4FB6-9E9A-789D7549272D}"/>
                    </a:ext>
                  </a:extLst>
                </p:cNvPr>
                <p:cNvGrpSpPr/>
                <p:nvPr/>
              </p:nvGrpSpPr>
              <p:grpSpPr>
                <a:xfrm>
                  <a:off x="0" y="1493822"/>
                  <a:ext cx="3041964" cy="1524620"/>
                  <a:chOff x="5251010" y="1493822"/>
                  <a:chExt cx="3041964" cy="1524620"/>
                </a:xfrm>
              </p:grpSpPr>
              <p:grpSp>
                <p:nvGrpSpPr>
                  <p:cNvPr id="147" name="Agrupar 146">
                    <a:extLst>
                      <a:ext uri="{FF2B5EF4-FFF2-40B4-BE49-F238E27FC236}">
                        <a16:creationId xmlns:a16="http://schemas.microsoft.com/office/drawing/2014/main" id="{38A0AADC-1A62-4E30-A64B-CD95058DCE1E}"/>
                      </a:ext>
                    </a:extLst>
                  </p:cNvPr>
                  <p:cNvGrpSpPr/>
                  <p:nvPr/>
                </p:nvGrpSpPr>
                <p:grpSpPr>
                  <a:xfrm>
                    <a:off x="5251010" y="1493822"/>
                    <a:ext cx="3041964" cy="760491"/>
                    <a:chOff x="5251010" y="1493822"/>
                    <a:chExt cx="3041964" cy="760491"/>
                  </a:xfrm>
                </p:grpSpPr>
                <p:sp>
                  <p:nvSpPr>
                    <p:cNvPr id="153" name="Retângulo 152">
                      <a:extLst>
                        <a:ext uri="{FF2B5EF4-FFF2-40B4-BE49-F238E27FC236}">
                          <a16:creationId xmlns:a16="http://schemas.microsoft.com/office/drawing/2014/main" id="{A7902EF9-4D2D-4529-A5A3-627DED371216}"/>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4" name="Retângulo 153">
                      <a:extLst>
                        <a:ext uri="{FF2B5EF4-FFF2-40B4-BE49-F238E27FC236}">
                          <a16:creationId xmlns:a16="http://schemas.microsoft.com/office/drawing/2014/main" id="{773E12A2-5CEC-4A76-B2F2-60480E9554C0}"/>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5" name="Retângulo 154">
                      <a:extLst>
                        <a:ext uri="{FF2B5EF4-FFF2-40B4-BE49-F238E27FC236}">
                          <a16:creationId xmlns:a16="http://schemas.microsoft.com/office/drawing/2014/main" id="{0D20D7DC-7883-48DD-826C-BBE1921C867C}"/>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6" name="Retângulo 155">
                      <a:extLst>
                        <a:ext uri="{FF2B5EF4-FFF2-40B4-BE49-F238E27FC236}">
                          <a16:creationId xmlns:a16="http://schemas.microsoft.com/office/drawing/2014/main" id="{8197F624-C897-43F8-8371-DA0F6D48B806}"/>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48" name="Agrupar 147">
                    <a:extLst>
                      <a:ext uri="{FF2B5EF4-FFF2-40B4-BE49-F238E27FC236}">
                        <a16:creationId xmlns:a16="http://schemas.microsoft.com/office/drawing/2014/main" id="{5733A576-D0DA-41F4-B861-91E783035393}"/>
                      </a:ext>
                    </a:extLst>
                  </p:cNvPr>
                  <p:cNvGrpSpPr/>
                  <p:nvPr/>
                </p:nvGrpSpPr>
                <p:grpSpPr>
                  <a:xfrm rot="10800000">
                    <a:off x="5251010" y="2257951"/>
                    <a:ext cx="3041964" cy="760491"/>
                    <a:chOff x="5251010" y="1493822"/>
                    <a:chExt cx="3041964" cy="760491"/>
                  </a:xfrm>
                </p:grpSpPr>
                <p:sp>
                  <p:nvSpPr>
                    <p:cNvPr id="149" name="Retângulo 148">
                      <a:extLst>
                        <a:ext uri="{FF2B5EF4-FFF2-40B4-BE49-F238E27FC236}">
                          <a16:creationId xmlns:a16="http://schemas.microsoft.com/office/drawing/2014/main" id="{4C2DCEA5-B917-4442-A804-AAB5DE528395}"/>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0" name="Retângulo 149">
                      <a:extLst>
                        <a:ext uri="{FF2B5EF4-FFF2-40B4-BE49-F238E27FC236}">
                          <a16:creationId xmlns:a16="http://schemas.microsoft.com/office/drawing/2014/main" id="{C785C5F8-C070-46D2-87B7-9CCB8BF21F9E}"/>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1" name="Retângulo 150">
                      <a:extLst>
                        <a:ext uri="{FF2B5EF4-FFF2-40B4-BE49-F238E27FC236}">
                          <a16:creationId xmlns:a16="http://schemas.microsoft.com/office/drawing/2014/main" id="{75E95A9D-D71A-4C01-A749-57042DF33614}"/>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2" name="Retângulo 151">
                      <a:extLst>
                        <a:ext uri="{FF2B5EF4-FFF2-40B4-BE49-F238E27FC236}">
                          <a16:creationId xmlns:a16="http://schemas.microsoft.com/office/drawing/2014/main" id="{9797F96B-6250-4FFA-92EB-AF0EB4067DB8}"/>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36" name="Agrupar 135">
                  <a:extLst>
                    <a:ext uri="{FF2B5EF4-FFF2-40B4-BE49-F238E27FC236}">
                      <a16:creationId xmlns:a16="http://schemas.microsoft.com/office/drawing/2014/main" id="{09A53427-4974-43FF-B1D1-E11074FBCC6A}"/>
                    </a:ext>
                  </a:extLst>
                </p:cNvPr>
                <p:cNvGrpSpPr/>
                <p:nvPr/>
              </p:nvGrpSpPr>
              <p:grpSpPr>
                <a:xfrm>
                  <a:off x="0" y="3011425"/>
                  <a:ext cx="3041964" cy="1524620"/>
                  <a:chOff x="5251010" y="1493822"/>
                  <a:chExt cx="3041964" cy="1524620"/>
                </a:xfrm>
              </p:grpSpPr>
              <p:grpSp>
                <p:nvGrpSpPr>
                  <p:cNvPr id="137" name="Agrupar 136">
                    <a:extLst>
                      <a:ext uri="{FF2B5EF4-FFF2-40B4-BE49-F238E27FC236}">
                        <a16:creationId xmlns:a16="http://schemas.microsoft.com/office/drawing/2014/main" id="{A532E35A-3551-4F99-82EB-E86CAEAF9E39}"/>
                      </a:ext>
                    </a:extLst>
                  </p:cNvPr>
                  <p:cNvGrpSpPr/>
                  <p:nvPr/>
                </p:nvGrpSpPr>
                <p:grpSpPr>
                  <a:xfrm>
                    <a:off x="5251010" y="1493822"/>
                    <a:ext cx="3041964" cy="760491"/>
                    <a:chOff x="5251010" y="1493822"/>
                    <a:chExt cx="3041964" cy="760491"/>
                  </a:xfrm>
                </p:grpSpPr>
                <p:sp>
                  <p:nvSpPr>
                    <p:cNvPr id="143" name="Retângulo 142">
                      <a:extLst>
                        <a:ext uri="{FF2B5EF4-FFF2-40B4-BE49-F238E27FC236}">
                          <a16:creationId xmlns:a16="http://schemas.microsoft.com/office/drawing/2014/main" id="{44E19B0E-A4F8-492A-99AE-F23C1B3D46C9}"/>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4" name="Retângulo 143">
                      <a:extLst>
                        <a:ext uri="{FF2B5EF4-FFF2-40B4-BE49-F238E27FC236}">
                          <a16:creationId xmlns:a16="http://schemas.microsoft.com/office/drawing/2014/main" id="{D8AE268C-4695-4FC5-8B0F-A2718069931F}"/>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5" name="Retângulo 144">
                      <a:extLst>
                        <a:ext uri="{FF2B5EF4-FFF2-40B4-BE49-F238E27FC236}">
                          <a16:creationId xmlns:a16="http://schemas.microsoft.com/office/drawing/2014/main" id="{77E519A0-5C81-4B9D-B22D-DF47CA9017A8}"/>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Retângulo 145">
                      <a:extLst>
                        <a:ext uri="{FF2B5EF4-FFF2-40B4-BE49-F238E27FC236}">
                          <a16:creationId xmlns:a16="http://schemas.microsoft.com/office/drawing/2014/main" id="{74411E6D-5540-49BC-8F29-4815FAECA0A4}"/>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38" name="Agrupar 137">
                    <a:extLst>
                      <a:ext uri="{FF2B5EF4-FFF2-40B4-BE49-F238E27FC236}">
                        <a16:creationId xmlns:a16="http://schemas.microsoft.com/office/drawing/2014/main" id="{CEF18B5F-35F6-4464-BEFE-36FFC7C2E216}"/>
                      </a:ext>
                    </a:extLst>
                  </p:cNvPr>
                  <p:cNvGrpSpPr/>
                  <p:nvPr/>
                </p:nvGrpSpPr>
                <p:grpSpPr>
                  <a:xfrm rot="10800000">
                    <a:off x="5251010" y="2257951"/>
                    <a:ext cx="3041964" cy="760491"/>
                    <a:chOff x="5251010" y="1493822"/>
                    <a:chExt cx="3041964" cy="760491"/>
                  </a:xfrm>
                </p:grpSpPr>
                <p:sp>
                  <p:nvSpPr>
                    <p:cNvPr id="139" name="Retângulo 138">
                      <a:extLst>
                        <a:ext uri="{FF2B5EF4-FFF2-40B4-BE49-F238E27FC236}">
                          <a16:creationId xmlns:a16="http://schemas.microsoft.com/office/drawing/2014/main" id="{2E15676A-3518-47DE-8BF9-95C7255C9068}"/>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0" name="Retângulo 139">
                      <a:extLst>
                        <a:ext uri="{FF2B5EF4-FFF2-40B4-BE49-F238E27FC236}">
                          <a16:creationId xmlns:a16="http://schemas.microsoft.com/office/drawing/2014/main" id="{9491695E-BFEF-47A0-96FB-475EBEE658D2}"/>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1" name="Retângulo 140">
                      <a:extLst>
                        <a:ext uri="{FF2B5EF4-FFF2-40B4-BE49-F238E27FC236}">
                          <a16:creationId xmlns:a16="http://schemas.microsoft.com/office/drawing/2014/main" id="{DF823174-A659-4086-BFEB-9799DD65159C}"/>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2" name="Retângulo 141">
                      <a:extLst>
                        <a:ext uri="{FF2B5EF4-FFF2-40B4-BE49-F238E27FC236}">
                          <a16:creationId xmlns:a16="http://schemas.microsoft.com/office/drawing/2014/main" id="{2F3BC3EA-F399-4281-849B-C66CBA03120E}"/>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12" name="Agrupar 111">
                <a:extLst>
                  <a:ext uri="{FF2B5EF4-FFF2-40B4-BE49-F238E27FC236}">
                    <a16:creationId xmlns:a16="http://schemas.microsoft.com/office/drawing/2014/main" id="{816D4BEC-C789-46D2-8CAE-7726D695B14A}"/>
                  </a:ext>
                </a:extLst>
              </p:cNvPr>
              <p:cNvGrpSpPr/>
              <p:nvPr/>
            </p:nvGrpSpPr>
            <p:grpSpPr>
              <a:xfrm>
                <a:off x="9125889" y="1493822"/>
                <a:ext cx="3041964" cy="3042223"/>
                <a:chOff x="0" y="1493822"/>
                <a:chExt cx="3041964" cy="3042223"/>
              </a:xfrm>
            </p:grpSpPr>
            <p:grpSp>
              <p:nvGrpSpPr>
                <p:cNvPr id="113" name="Agrupar 112">
                  <a:extLst>
                    <a:ext uri="{FF2B5EF4-FFF2-40B4-BE49-F238E27FC236}">
                      <a16:creationId xmlns:a16="http://schemas.microsoft.com/office/drawing/2014/main" id="{84619B7C-455C-4DE1-91AF-F2A66C745C47}"/>
                    </a:ext>
                  </a:extLst>
                </p:cNvPr>
                <p:cNvGrpSpPr/>
                <p:nvPr/>
              </p:nvGrpSpPr>
              <p:grpSpPr>
                <a:xfrm>
                  <a:off x="0" y="1493822"/>
                  <a:ext cx="3041964" cy="1524620"/>
                  <a:chOff x="5251010" y="1493822"/>
                  <a:chExt cx="3041964" cy="1524620"/>
                </a:xfrm>
              </p:grpSpPr>
              <p:grpSp>
                <p:nvGrpSpPr>
                  <p:cNvPr id="125" name="Agrupar 124">
                    <a:extLst>
                      <a:ext uri="{FF2B5EF4-FFF2-40B4-BE49-F238E27FC236}">
                        <a16:creationId xmlns:a16="http://schemas.microsoft.com/office/drawing/2014/main" id="{DA141615-567E-4503-A5F2-61749928C956}"/>
                      </a:ext>
                    </a:extLst>
                  </p:cNvPr>
                  <p:cNvGrpSpPr/>
                  <p:nvPr/>
                </p:nvGrpSpPr>
                <p:grpSpPr>
                  <a:xfrm>
                    <a:off x="5251010" y="1493822"/>
                    <a:ext cx="3041964" cy="760491"/>
                    <a:chOff x="5251010" y="1493822"/>
                    <a:chExt cx="3041964" cy="760491"/>
                  </a:xfrm>
                </p:grpSpPr>
                <p:sp>
                  <p:nvSpPr>
                    <p:cNvPr id="131" name="Retângulo 130">
                      <a:extLst>
                        <a:ext uri="{FF2B5EF4-FFF2-40B4-BE49-F238E27FC236}">
                          <a16:creationId xmlns:a16="http://schemas.microsoft.com/office/drawing/2014/main" id="{B1B04F4D-A652-468B-A556-CACC4F72846C}"/>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2" name="Retângulo 131">
                      <a:extLst>
                        <a:ext uri="{FF2B5EF4-FFF2-40B4-BE49-F238E27FC236}">
                          <a16:creationId xmlns:a16="http://schemas.microsoft.com/office/drawing/2014/main" id="{1A6A12D5-0D94-4370-9FC0-A56F15A39BC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3" name="Retângulo 132">
                      <a:extLst>
                        <a:ext uri="{FF2B5EF4-FFF2-40B4-BE49-F238E27FC236}">
                          <a16:creationId xmlns:a16="http://schemas.microsoft.com/office/drawing/2014/main" id="{C61058F1-4AD4-4111-8B9E-7738E4D86FB1}"/>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4" name="Retângulo 133">
                      <a:extLst>
                        <a:ext uri="{FF2B5EF4-FFF2-40B4-BE49-F238E27FC236}">
                          <a16:creationId xmlns:a16="http://schemas.microsoft.com/office/drawing/2014/main" id="{4A7F28F2-8F5A-41AF-86EC-3FEE3C0716CA}"/>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26" name="Agrupar 125">
                    <a:extLst>
                      <a:ext uri="{FF2B5EF4-FFF2-40B4-BE49-F238E27FC236}">
                        <a16:creationId xmlns:a16="http://schemas.microsoft.com/office/drawing/2014/main" id="{B3EAEFF9-4319-4096-BE43-218AB5A2E831}"/>
                      </a:ext>
                    </a:extLst>
                  </p:cNvPr>
                  <p:cNvGrpSpPr/>
                  <p:nvPr/>
                </p:nvGrpSpPr>
                <p:grpSpPr>
                  <a:xfrm rot="10800000">
                    <a:off x="5251010" y="2257951"/>
                    <a:ext cx="3041964" cy="760491"/>
                    <a:chOff x="5251010" y="1493822"/>
                    <a:chExt cx="3041964" cy="760491"/>
                  </a:xfrm>
                </p:grpSpPr>
                <p:sp>
                  <p:nvSpPr>
                    <p:cNvPr id="127" name="Retângulo 126">
                      <a:extLst>
                        <a:ext uri="{FF2B5EF4-FFF2-40B4-BE49-F238E27FC236}">
                          <a16:creationId xmlns:a16="http://schemas.microsoft.com/office/drawing/2014/main" id="{C7FCCDA5-4818-4ED7-81FA-398088B0A774}"/>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8" name="Retângulo 127">
                      <a:extLst>
                        <a:ext uri="{FF2B5EF4-FFF2-40B4-BE49-F238E27FC236}">
                          <a16:creationId xmlns:a16="http://schemas.microsoft.com/office/drawing/2014/main" id="{5B596B92-BC45-4283-BA74-817B2366D32D}"/>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9" name="Retângulo 128">
                      <a:extLst>
                        <a:ext uri="{FF2B5EF4-FFF2-40B4-BE49-F238E27FC236}">
                          <a16:creationId xmlns:a16="http://schemas.microsoft.com/office/drawing/2014/main" id="{82F9616A-2DA8-4ED8-8F4D-6676EE2A1F67}"/>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0" name="Retângulo 129">
                      <a:extLst>
                        <a:ext uri="{FF2B5EF4-FFF2-40B4-BE49-F238E27FC236}">
                          <a16:creationId xmlns:a16="http://schemas.microsoft.com/office/drawing/2014/main" id="{92BB7106-95CE-46CA-BAE1-1C2CD46754AD}"/>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14" name="Agrupar 113">
                  <a:extLst>
                    <a:ext uri="{FF2B5EF4-FFF2-40B4-BE49-F238E27FC236}">
                      <a16:creationId xmlns:a16="http://schemas.microsoft.com/office/drawing/2014/main" id="{3B92B9D0-7215-4E45-8DC9-B5CF360DA95B}"/>
                    </a:ext>
                  </a:extLst>
                </p:cNvPr>
                <p:cNvGrpSpPr/>
                <p:nvPr/>
              </p:nvGrpSpPr>
              <p:grpSpPr>
                <a:xfrm>
                  <a:off x="0" y="3011425"/>
                  <a:ext cx="3041964" cy="1524620"/>
                  <a:chOff x="5251010" y="1493822"/>
                  <a:chExt cx="3041964" cy="1524620"/>
                </a:xfrm>
              </p:grpSpPr>
              <p:grpSp>
                <p:nvGrpSpPr>
                  <p:cNvPr id="115" name="Agrupar 114">
                    <a:extLst>
                      <a:ext uri="{FF2B5EF4-FFF2-40B4-BE49-F238E27FC236}">
                        <a16:creationId xmlns:a16="http://schemas.microsoft.com/office/drawing/2014/main" id="{A77D8AD1-6675-47FF-8553-7D3655EB5359}"/>
                      </a:ext>
                    </a:extLst>
                  </p:cNvPr>
                  <p:cNvGrpSpPr/>
                  <p:nvPr/>
                </p:nvGrpSpPr>
                <p:grpSpPr>
                  <a:xfrm>
                    <a:off x="5251010" y="1493822"/>
                    <a:ext cx="3041964" cy="760491"/>
                    <a:chOff x="5251010" y="1493822"/>
                    <a:chExt cx="3041964" cy="760491"/>
                  </a:xfrm>
                </p:grpSpPr>
                <p:sp>
                  <p:nvSpPr>
                    <p:cNvPr id="121" name="Retângulo 120">
                      <a:extLst>
                        <a:ext uri="{FF2B5EF4-FFF2-40B4-BE49-F238E27FC236}">
                          <a16:creationId xmlns:a16="http://schemas.microsoft.com/office/drawing/2014/main" id="{E631A503-0ADD-42FE-B54B-E38AD7E9BEA2}"/>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2" name="Retângulo 121">
                      <a:extLst>
                        <a:ext uri="{FF2B5EF4-FFF2-40B4-BE49-F238E27FC236}">
                          <a16:creationId xmlns:a16="http://schemas.microsoft.com/office/drawing/2014/main" id="{4C58B7D5-F4A9-475C-8BA5-5672D3FA11D5}"/>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3" name="Retângulo 122">
                      <a:extLst>
                        <a:ext uri="{FF2B5EF4-FFF2-40B4-BE49-F238E27FC236}">
                          <a16:creationId xmlns:a16="http://schemas.microsoft.com/office/drawing/2014/main" id="{FC40CCE6-3AC5-48E1-8A18-8470726BE449}"/>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4" name="Retângulo 123">
                      <a:extLst>
                        <a:ext uri="{FF2B5EF4-FFF2-40B4-BE49-F238E27FC236}">
                          <a16:creationId xmlns:a16="http://schemas.microsoft.com/office/drawing/2014/main" id="{97F54793-E739-4B0E-AF7A-310845B45CCE}"/>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16" name="Agrupar 115">
                    <a:extLst>
                      <a:ext uri="{FF2B5EF4-FFF2-40B4-BE49-F238E27FC236}">
                        <a16:creationId xmlns:a16="http://schemas.microsoft.com/office/drawing/2014/main" id="{6B8BC86E-BA4C-49CF-A40E-6E52A0FECA01}"/>
                      </a:ext>
                    </a:extLst>
                  </p:cNvPr>
                  <p:cNvGrpSpPr/>
                  <p:nvPr/>
                </p:nvGrpSpPr>
                <p:grpSpPr>
                  <a:xfrm rot="10800000">
                    <a:off x="5251010" y="2257951"/>
                    <a:ext cx="3041964" cy="760491"/>
                    <a:chOff x="5251010" y="1493822"/>
                    <a:chExt cx="3041964" cy="760491"/>
                  </a:xfrm>
                </p:grpSpPr>
                <p:sp>
                  <p:nvSpPr>
                    <p:cNvPr id="117" name="Retângulo 116">
                      <a:extLst>
                        <a:ext uri="{FF2B5EF4-FFF2-40B4-BE49-F238E27FC236}">
                          <a16:creationId xmlns:a16="http://schemas.microsoft.com/office/drawing/2014/main" id="{2A8EFD08-1BAC-4736-BA52-2FA323760A3F}"/>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Retângulo 117">
                      <a:extLst>
                        <a:ext uri="{FF2B5EF4-FFF2-40B4-BE49-F238E27FC236}">
                          <a16:creationId xmlns:a16="http://schemas.microsoft.com/office/drawing/2014/main" id="{8A8B24D1-2C8D-4E5C-8C43-B901A921887C}"/>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9" name="Retângulo 118">
                      <a:extLst>
                        <a:ext uri="{FF2B5EF4-FFF2-40B4-BE49-F238E27FC236}">
                          <a16:creationId xmlns:a16="http://schemas.microsoft.com/office/drawing/2014/main" id="{C04391F3-BBC8-446A-A9D1-3D9B60F80AE2}"/>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0" name="Retângulo 119">
                      <a:extLst>
                        <a:ext uri="{FF2B5EF4-FFF2-40B4-BE49-F238E27FC236}">
                          <a16:creationId xmlns:a16="http://schemas.microsoft.com/office/drawing/2014/main" id="{24DA7870-E95D-4CDE-8431-E371E33629D1}"/>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grpSp>
          <p:nvGrpSpPr>
            <p:cNvPr id="16" name="Agrupar 15">
              <a:extLst>
                <a:ext uri="{FF2B5EF4-FFF2-40B4-BE49-F238E27FC236}">
                  <a16:creationId xmlns:a16="http://schemas.microsoft.com/office/drawing/2014/main" id="{A93228CE-B725-4238-B92A-5311EC017A51}"/>
                </a:ext>
              </a:extLst>
            </p:cNvPr>
            <p:cNvGrpSpPr/>
            <p:nvPr userDrawn="1"/>
          </p:nvGrpSpPr>
          <p:grpSpPr>
            <a:xfrm>
              <a:off x="5997245" y="0"/>
              <a:ext cx="5993394" cy="1504476"/>
              <a:chOff x="0" y="1493822"/>
              <a:chExt cx="12167853" cy="3042223"/>
            </a:xfrm>
          </p:grpSpPr>
          <p:grpSp>
            <p:nvGrpSpPr>
              <p:cNvPr id="17" name="Agrupar 16">
                <a:extLst>
                  <a:ext uri="{FF2B5EF4-FFF2-40B4-BE49-F238E27FC236}">
                    <a16:creationId xmlns:a16="http://schemas.microsoft.com/office/drawing/2014/main" id="{FEEADE2F-2CF3-4CB2-A19B-3D78AB8F40DB}"/>
                  </a:ext>
                </a:extLst>
              </p:cNvPr>
              <p:cNvGrpSpPr/>
              <p:nvPr/>
            </p:nvGrpSpPr>
            <p:grpSpPr>
              <a:xfrm>
                <a:off x="0" y="1493822"/>
                <a:ext cx="3041964" cy="3042223"/>
                <a:chOff x="0" y="1493822"/>
                <a:chExt cx="3041964" cy="3042223"/>
              </a:xfrm>
            </p:grpSpPr>
            <p:grpSp>
              <p:nvGrpSpPr>
                <p:cNvPr id="87" name="Agrupar 86">
                  <a:extLst>
                    <a:ext uri="{FF2B5EF4-FFF2-40B4-BE49-F238E27FC236}">
                      <a16:creationId xmlns:a16="http://schemas.microsoft.com/office/drawing/2014/main" id="{09597C6C-A105-4CE8-8C35-6A9DEDA3694D}"/>
                    </a:ext>
                  </a:extLst>
                </p:cNvPr>
                <p:cNvGrpSpPr/>
                <p:nvPr/>
              </p:nvGrpSpPr>
              <p:grpSpPr>
                <a:xfrm>
                  <a:off x="0" y="1493822"/>
                  <a:ext cx="3041964" cy="1524620"/>
                  <a:chOff x="5251010" y="1493822"/>
                  <a:chExt cx="3041964" cy="1524620"/>
                </a:xfrm>
              </p:grpSpPr>
              <p:grpSp>
                <p:nvGrpSpPr>
                  <p:cNvPr id="99" name="Agrupar 98">
                    <a:extLst>
                      <a:ext uri="{FF2B5EF4-FFF2-40B4-BE49-F238E27FC236}">
                        <a16:creationId xmlns:a16="http://schemas.microsoft.com/office/drawing/2014/main" id="{4BAA0E57-0BD6-4C58-B333-17D7DA3BABCD}"/>
                      </a:ext>
                    </a:extLst>
                  </p:cNvPr>
                  <p:cNvGrpSpPr/>
                  <p:nvPr/>
                </p:nvGrpSpPr>
                <p:grpSpPr>
                  <a:xfrm>
                    <a:off x="5251010" y="1493822"/>
                    <a:ext cx="3041964" cy="760491"/>
                    <a:chOff x="5251010" y="1493822"/>
                    <a:chExt cx="3041964" cy="760491"/>
                  </a:xfrm>
                </p:grpSpPr>
                <p:sp>
                  <p:nvSpPr>
                    <p:cNvPr id="105" name="Retângulo 104">
                      <a:extLst>
                        <a:ext uri="{FF2B5EF4-FFF2-40B4-BE49-F238E27FC236}">
                          <a16:creationId xmlns:a16="http://schemas.microsoft.com/office/drawing/2014/main" id="{7F345B70-1CAF-4DCB-8156-F0FE901CBE29}"/>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6" name="Retângulo 105">
                      <a:extLst>
                        <a:ext uri="{FF2B5EF4-FFF2-40B4-BE49-F238E27FC236}">
                          <a16:creationId xmlns:a16="http://schemas.microsoft.com/office/drawing/2014/main" id="{2BE0C9F3-2096-491E-A071-9597DD35E23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7" name="Retângulo 106">
                      <a:extLst>
                        <a:ext uri="{FF2B5EF4-FFF2-40B4-BE49-F238E27FC236}">
                          <a16:creationId xmlns:a16="http://schemas.microsoft.com/office/drawing/2014/main" id="{912C6EC7-5ACE-4D39-A595-500BD10A7305}"/>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Retângulo 107">
                      <a:extLst>
                        <a:ext uri="{FF2B5EF4-FFF2-40B4-BE49-F238E27FC236}">
                          <a16:creationId xmlns:a16="http://schemas.microsoft.com/office/drawing/2014/main" id="{49987710-E045-4564-BFF8-D0163A35E9C5}"/>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00" name="Agrupar 99">
                    <a:extLst>
                      <a:ext uri="{FF2B5EF4-FFF2-40B4-BE49-F238E27FC236}">
                        <a16:creationId xmlns:a16="http://schemas.microsoft.com/office/drawing/2014/main" id="{F135E970-DE7D-4ECA-A7CF-FA4FF89AB381}"/>
                      </a:ext>
                    </a:extLst>
                  </p:cNvPr>
                  <p:cNvGrpSpPr/>
                  <p:nvPr/>
                </p:nvGrpSpPr>
                <p:grpSpPr>
                  <a:xfrm rot="10800000">
                    <a:off x="5251010" y="2257951"/>
                    <a:ext cx="3041964" cy="760491"/>
                    <a:chOff x="5251010" y="1493822"/>
                    <a:chExt cx="3041964" cy="760491"/>
                  </a:xfrm>
                </p:grpSpPr>
                <p:sp>
                  <p:nvSpPr>
                    <p:cNvPr id="101" name="Retângulo 100">
                      <a:extLst>
                        <a:ext uri="{FF2B5EF4-FFF2-40B4-BE49-F238E27FC236}">
                          <a16:creationId xmlns:a16="http://schemas.microsoft.com/office/drawing/2014/main" id="{1C1024A2-1E50-4C03-AB49-1519996B3A7D}"/>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Retângulo 101">
                      <a:extLst>
                        <a:ext uri="{FF2B5EF4-FFF2-40B4-BE49-F238E27FC236}">
                          <a16:creationId xmlns:a16="http://schemas.microsoft.com/office/drawing/2014/main" id="{C8B429AE-3677-4C99-B0A3-21A780E2CB9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3" name="Retângulo 102">
                      <a:extLst>
                        <a:ext uri="{FF2B5EF4-FFF2-40B4-BE49-F238E27FC236}">
                          <a16:creationId xmlns:a16="http://schemas.microsoft.com/office/drawing/2014/main" id="{9600D20D-8FD3-4E77-B73B-BB02BACF21BE}"/>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 name="Retângulo 103">
                      <a:extLst>
                        <a:ext uri="{FF2B5EF4-FFF2-40B4-BE49-F238E27FC236}">
                          <a16:creationId xmlns:a16="http://schemas.microsoft.com/office/drawing/2014/main" id="{B2897479-ABEC-444C-95A2-CF89AF98B8F3}"/>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88" name="Agrupar 87">
                  <a:extLst>
                    <a:ext uri="{FF2B5EF4-FFF2-40B4-BE49-F238E27FC236}">
                      <a16:creationId xmlns:a16="http://schemas.microsoft.com/office/drawing/2014/main" id="{C8048147-7B0A-4DCE-ACA4-D6DAE9A03F52}"/>
                    </a:ext>
                  </a:extLst>
                </p:cNvPr>
                <p:cNvGrpSpPr/>
                <p:nvPr/>
              </p:nvGrpSpPr>
              <p:grpSpPr>
                <a:xfrm>
                  <a:off x="0" y="3011425"/>
                  <a:ext cx="3041964" cy="1524620"/>
                  <a:chOff x="5251010" y="1493822"/>
                  <a:chExt cx="3041964" cy="1524620"/>
                </a:xfrm>
              </p:grpSpPr>
              <p:grpSp>
                <p:nvGrpSpPr>
                  <p:cNvPr id="89" name="Agrupar 88">
                    <a:extLst>
                      <a:ext uri="{FF2B5EF4-FFF2-40B4-BE49-F238E27FC236}">
                        <a16:creationId xmlns:a16="http://schemas.microsoft.com/office/drawing/2014/main" id="{D36C0200-7BF8-4718-9DE8-53515ECD1574}"/>
                      </a:ext>
                    </a:extLst>
                  </p:cNvPr>
                  <p:cNvGrpSpPr/>
                  <p:nvPr/>
                </p:nvGrpSpPr>
                <p:grpSpPr>
                  <a:xfrm>
                    <a:off x="5251010" y="1493822"/>
                    <a:ext cx="3041964" cy="760491"/>
                    <a:chOff x="5251010" y="1493822"/>
                    <a:chExt cx="3041964" cy="760491"/>
                  </a:xfrm>
                </p:grpSpPr>
                <p:sp>
                  <p:nvSpPr>
                    <p:cNvPr id="95" name="Retângulo 94">
                      <a:extLst>
                        <a:ext uri="{FF2B5EF4-FFF2-40B4-BE49-F238E27FC236}">
                          <a16:creationId xmlns:a16="http://schemas.microsoft.com/office/drawing/2014/main" id="{7F291FDC-12C3-4CA7-B383-2B625D7268D8}"/>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Retângulo 95">
                      <a:extLst>
                        <a:ext uri="{FF2B5EF4-FFF2-40B4-BE49-F238E27FC236}">
                          <a16:creationId xmlns:a16="http://schemas.microsoft.com/office/drawing/2014/main" id="{AB1A1E6B-58FA-487C-B18A-D12519CA401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Retângulo 96">
                      <a:extLst>
                        <a:ext uri="{FF2B5EF4-FFF2-40B4-BE49-F238E27FC236}">
                          <a16:creationId xmlns:a16="http://schemas.microsoft.com/office/drawing/2014/main" id="{9C26A556-931A-4AE4-BD65-EE42D93E082A}"/>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Retângulo 97">
                      <a:extLst>
                        <a:ext uri="{FF2B5EF4-FFF2-40B4-BE49-F238E27FC236}">
                          <a16:creationId xmlns:a16="http://schemas.microsoft.com/office/drawing/2014/main" id="{77F51FF3-B0D0-4E62-AC70-567678617869}"/>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90" name="Agrupar 89">
                    <a:extLst>
                      <a:ext uri="{FF2B5EF4-FFF2-40B4-BE49-F238E27FC236}">
                        <a16:creationId xmlns:a16="http://schemas.microsoft.com/office/drawing/2014/main" id="{A90A188E-290B-4B6A-B811-E19B99D8DB5E}"/>
                      </a:ext>
                    </a:extLst>
                  </p:cNvPr>
                  <p:cNvGrpSpPr/>
                  <p:nvPr/>
                </p:nvGrpSpPr>
                <p:grpSpPr>
                  <a:xfrm rot="10800000">
                    <a:off x="5251010" y="2257951"/>
                    <a:ext cx="3041964" cy="760491"/>
                    <a:chOff x="5251010" y="1493822"/>
                    <a:chExt cx="3041964" cy="760491"/>
                  </a:xfrm>
                </p:grpSpPr>
                <p:sp>
                  <p:nvSpPr>
                    <p:cNvPr id="91" name="Retângulo 90">
                      <a:extLst>
                        <a:ext uri="{FF2B5EF4-FFF2-40B4-BE49-F238E27FC236}">
                          <a16:creationId xmlns:a16="http://schemas.microsoft.com/office/drawing/2014/main" id="{66C8BFD7-1B1F-4C03-BF5B-BBF386694EF4}"/>
                        </a:ext>
                      </a:extLst>
                    </p:cNvPr>
                    <p:cNvSpPr/>
                    <p:nvPr/>
                  </p:nvSpPr>
                  <p:spPr>
                    <a:xfrm>
                      <a:off x="5251010"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2" name="Retângulo 91">
                      <a:extLst>
                        <a:ext uri="{FF2B5EF4-FFF2-40B4-BE49-F238E27FC236}">
                          <a16:creationId xmlns:a16="http://schemas.microsoft.com/office/drawing/2014/main" id="{F3DE3DBF-511C-4EEC-84D2-CAC64379C37B}"/>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3" name="Retângulo 92">
                      <a:extLst>
                        <a:ext uri="{FF2B5EF4-FFF2-40B4-BE49-F238E27FC236}">
                          <a16:creationId xmlns:a16="http://schemas.microsoft.com/office/drawing/2014/main" id="{0AE083D5-AE58-4CA2-B1D2-AD93CC034E7A}"/>
                        </a:ext>
                      </a:extLst>
                    </p:cNvPr>
                    <p:cNvSpPr/>
                    <p:nvPr/>
                  </p:nvSpPr>
                  <p:spPr>
                    <a:xfrm>
                      <a:off x="6771992" y="1493822"/>
                      <a:ext cx="760491" cy="760491"/>
                    </a:xfrm>
                    <a:prstGeom prst="rect">
                      <a:avLst/>
                    </a:prstGeom>
                    <a:solidFill>
                      <a:schemeClr val="bg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4" name="Retângulo 93">
                      <a:extLst>
                        <a:ext uri="{FF2B5EF4-FFF2-40B4-BE49-F238E27FC236}">
                          <a16:creationId xmlns:a16="http://schemas.microsoft.com/office/drawing/2014/main" id="{EF6E8894-0749-48AB-AF0A-2CEB311C40A4}"/>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8" name="Agrupar 17">
                <a:extLst>
                  <a:ext uri="{FF2B5EF4-FFF2-40B4-BE49-F238E27FC236}">
                    <a16:creationId xmlns:a16="http://schemas.microsoft.com/office/drawing/2014/main" id="{0A3B5AE9-A410-4D19-8A7C-9043C4EB3698}"/>
                  </a:ext>
                </a:extLst>
              </p:cNvPr>
              <p:cNvGrpSpPr/>
              <p:nvPr/>
            </p:nvGrpSpPr>
            <p:grpSpPr>
              <a:xfrm>
                <a:off x="3041963" y="1493822"/>
                <a:ext cx="3041964" cy="3042223"/>
                <a:chOff x="0" y="1493822"/>
                <a:chExt cx="3041964" cy="3042223"/>
              </a:xfrm>
            </p:grpSpPr>
            <p:grpSp>
              <p:nvGrpSpPr>
                <p:cNvPr id="65" name="Agrupar 64">
                  <a:extLst>
                    <a:ext uri="{FF2B5EF4-FFF2-40B4-BE49-F238E27FC236}">
                      <a16:creationId xmlns:a16="http://schemas.microsoft.com/office/drawing/2014/main" id="{BD47FE11-4B95-4C92-BE04-FF70C2C54389}"/>
                    </a:ext>
                  </a:extLst>
                </p:cNvPr>
                <p:cNvGrpSpPr/>
                <p:nvPr/>
              </p:nvGrpSpPr>
              <p:grpSpPr>
                <a:xfrm>
                  <a:off x="0" y="1493822"/>
                  <a:ext cx="3041964" cy="1524620"/>
                  <a:chOff x="5251010" y="1493822"/>
                  <a:chExt cx="3041964" cy="1524620"/>
                </a:xfrm>
              </p:grpSpPr>
              <p:grpSp>
                <p:nvGrpSpPr>
                  <p:cNvPr id="77" name="Agrupar 76">
                    <a:extLst>
                      <a:ext uri="{FF2B5EF4-FFF2-40B4-BE49-F238E27FC236}">
                        <a16:creationId xmlns:a16="http://schemas.microsoft.com/office/drawing/2014/main" id="{8DAAE332-4289-43C4-856E-8C19046C506A}"/>
                      </a:ext>
                    </a:extLst>
                  </p:cNvPr>
                  <p:cNvGrpSpPr/>
                  <p:nvPr/>
                </p:nvGrpSpPr>
                <p:grpSpPr>
                  <a:xfrm>
                    <a:off x="5251010" y="1493822"/>
                    <a:ext cx="3041964" cy="760491"/>
                    <a:chOff x="5251010" y="1493822"/>
                    <a:chExt cx="3041964" cy="760491"/>
                  </a:xfrm>
                </p:grpSpPr>
                <p:sp>
                  <p:nvSpPr>
                    <p:cNvPr id="83" name="Retângulo 82">
                      <a:extLst>
                        <a:ext uri="{FF2B5EF4-FFF2-40B4-BE49-F238E27FC236}">
                          <a16:creationId xmlns:a16="http://schemas.microsoft.com/office/drawing/2014/main" id="{CD1C3D60-94BC-4EE4-B863-FA882B747F5A}"/>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4" name="Retângulo 83">
                      <a:extLst>
                        <a:ext uri="{FF2B5EF4-FFF2-40B4-BE49-F238E27FC236}">
                          <a16:creationId xmlns:a16="http://schemas.microsoft.com/office/drawing/2014/main" id="{CC6F5F93-F20B-46F3-8BCB-70E37291389B}"/>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5" name="Retângulo 84">
                      <a:extLst>
                        <a:ext uri="{FF2B5EF4-FFF2-40B4-BE49-F238E27FC236}">
                          <a16:creationId xmlns:a16="http://schemas.microsoft.com/office/drawing/2014/main" id="{E3C73EC7-C150-4301-BB45-FA63EDD60258}"/>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Retângulo 85">
                      <a:extLst>
                        <a:ext uri="{FF2B5EF4-FFF2-40B4-BE49-F238E27FC236}">
                          <a16:creationId xmlns:a16="http://schemas.microsoft.com/office/drawing/2014/main" id="{4D3C7B86-D901-48C6-AC87-AF3E29840CAE}"/>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8" name="Agrupar 77">
                    <a:extLst>
                      <a:ext uri="{FF2B5EF4-FFF2-40B4-BE49-F238E27FC236}">
                        <a16:creationId xmlns:a16="http://schemas.microsoft.com/office/drawing/2014/main" id="{EA46946E-57C8-4AF6-9124-9DDB0432A077}"/>
                      </a:ext>
                    </a:extLst>
                  </p:cNvPr>
                  <p:cNvGrpSpPr/>
                  <p:nvPr/>
                </p:nvGrpSpPr>
                <p:grpSpPr>
                  <a:xfrm rot="10800000">
                    <a:off x="5251010" y="2257951"/>
                    <a:ext cx="3041964" cy="760491"/>
                    <a:chOff x="5251010" y="1493822"/>
                    <a:chExt cx="3041964" cy="760491"/>
                  </a:xfrm>
                </p:grpSpPr>
                <p:sp>
                  <p:nvSpPr>
                    <p:cNvPr id="79" name="Retângulo 78">
                      <a:extLst>
                        <a:ext uri="{FF2B5EF4-FFF2-40B4-BE49-F238E27FC236}">
                          <a16:creationId xmlns:a16="http://schemas.microsoft.com/office/drawing/2014/main" id="{79534B7A-DC1F-44AD-93F0-705E7343112B}"/>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Retângulo 79">
                      <a:extLst>
                        <a:ext uri="{FF2B5EF4-FFF2-40B4-BE49-F238E27FC236}">
                          <a16:creationId xmlns:a16="http://schemas.microsoft.com/office/drawing/2014/main" id="{2B6CC529-C1F0-4848-AFF0-E6E35CF98B13}"/>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tângulo 80">
                      <a:extLst>
                        <a:ext uri="{FF2B5EF4-FFF2-40B4-BE49-F238E27FC236}">
                          <a16:creationId xmlns:a16="http://schemas.microsoft.com/office/drawing/2014/main" id="{FF9AF7D5-77D1-4A69-98AF-0316CDDD01B9}"/>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Retângulo 81">
                      <a:extLst>
                        <a:ext uri="{FF2B5EF4-FFF2-40B4-BE49-F238E27FC236}">
                          <a16:creationId xmlns:a16="http://schemas.microsoft.com/office/drawing/2014/main" id="{E7B4DFB2-5E9B-46F7-9907-40D2A0A8F5A5}"/>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66" name="Agrupar 65">
                  <a:extLst>
                    <a:ext uri="{FF2B5EF4-FFF2-40B4-BE49-F238E27FC236}">
                      <a16:creationId xmlns:a16="http://schemas.microsoft.com/office/drawing/2014/main" id="{611FE597-C6E5-4292-A5CD-C9E300F21A19}"/>
                    </a:ext>
                  </a:extLst>
                </p:cNvPr>
                <p:cNvGrpSpPr/>
                <p:nvPr/>
              </p:nvGrpSpPr>
              <p:grpSpPr>
                <a:xfrm>
                  <a:off x="0" y="3011425"/>
                  <a:ext cx="3041964" cy="1524620"/>
                  <a:chOff x="5251010" y="1493822"/>
                  <a:chExt cx="3041964" cy="1524620"/>
                </a:xfrm>
              </p:grpSpPr>
              <p:grpSp>
                <p:nvGrpSpPr>
                  <p:cNvPr id="67" name="Agrupar 66">
                    <a:extLst>
                      <a:ext uri="{FF2B5EF4-FFF2-40B4-BE49-F238E27FC236}">
                        <a16:creationId xmlns:a16="http://schemas.microsoft.com/office/drawing/2014/main" id="{792CD5E2-118F-49FD-BCD3-4259E3AAD7C0}"/>
                      </a:ext>
                    </a:extLst>
                  </p:cNvPr>
                  <p:cNvGrpSpPr/>
                  <p:nvPr/>
                </p:nvGrpSpPr>
                <p:grpSpPr>
                  <a:xfrm>
                    <a:off x="5251010" y="1493822"/>
                    <a:ext cx="3041964" cy="760491"/>
                    <a:chOff x="5251010" y="1493822"/>
                    <a:chExt cx="3041964" cy="760491"/>
                  </a:xfrm>
                </p:grpSpPr>
                <p:sp>
                  <p:nvSpPr>
                    <p:cNvPr id="73" name="Retângulo 72">
                      <a:extLst>
                        <a:ext uri="{FF2B5EF4-FFF2-40B4-BE49-F238E27FC236}">
                          <a16:creationId xmlns:a16="http://schemas.microsoft.com/office/drawing/2014/main" id="{E3868848-71BC-4BC2-BEDE-B80FCB9C35D0}"/>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a:extLst>
                        <a:ext uri="{FF2B5EF4-FFF2-40B4-BE49-F238E27FC236}">
                          <a16:creationId xmlns:a16="http://schemas.microsoft.com/office/drawing/2014/main" id="{3CB595BF-B5B1-4C6F-8BB5-D29FA37E966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74">
                      <a:extLst>
                        <a:ext uri="{FF2B5EF4-FFF2-40B4-BE49-F238E27FC236}">
                          <a16:creationId xmlns:a16="http://schemas.microsoft.com/office/drawing/2014/main" id="{1F5EFD55-64B9-488D-A798-966B525670A4}"/>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Retângulo 75">
                      <a:extLst>
                        <a:ext uri="{FF2B5EF4-FFF2-40B4-BE49-F238E27FC236}">
                          <a16:creationId xmlns:a16="http://schemas.microsoft.com/office/drawing/2014/main" id="{2C471951-8C37-451D-AA20-B56AC415AFE2}"/>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68" name="Agrupar 67">
                    <a:extLst>
                      <a:ext uri="{FF2B5EF4-FFF2-40B4-BE49-F238E27FC236}">
                        <a16:creationId xmlns:a16="http://schemas.microsoft.com/office/drawing/2014/main" id="{C30AEA43-6389-4DB2-A888-E2ED436364D9}"/>
                      </a:ext>
                    </a:extLst>
                  </p:cNvPr>
                  <p:cNvGrpSpPr/>
                  <p:nvPr/>
                </p:nvGrpSpPr>
                <p:grpSpPr>
                  <a:xfrm rot="10800000">
                    <a:off x="5251010" y="2257951"/>
                    <a:ext cx="3041964" cy="760491"/>
                    <a:chOff x="5251010" y="1493822"/>
                    <a:chExt cx="3041964" cy="760491"/>
                  </a:xfrm>
                </p:grpSpPr>
                <p:sp>
                  <p:nvSpPr>
                    <p:cNvPr id="69" name="Retângulo 68">
                      <a:extLst>
                        <a:ext uri="{FF2B5EF4-FFF2-40B4-BE49-F238E27FC236}">
                          <a16:creationId xmlns:a16="http://schemas.microsoft.com/office/drawing/2014/main" id="{D9385421-B9EC-4115-BEE9-E67879BCC70D}"/>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Retângulo 69">
                      <a:extLst>
                        <a:ext uri="{FF2B5EF4-FFF2-40B4-BE49-F238E27FC236}">
                          <a16:creationId xmlns:a16="http://schemas.microsoft.com/office/drawing/2014/main" id="{741D1D4D-93E7-4275-9990-445D4D062417}"/>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70">
                      <a:extLst>
                        <a:ext uri="{FF2B5EF4-FFF2-40B4-BE49-F238E27FC236}">
                          <a16:creationId xmlns:a16="http://schemas.microsoft.com/office/drawing/2014/main" id="{378B6E4C-449B-49CC-AD06-EDF391443713}"/>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Retângulo 71">
                      <a:extLst>
                        <a:ext uri="{FF2B5EF4-FFF2-40B4-BE49-F238E27FC236}">
                          <a16:creationId xmlns:a16="http://schemas.microsoft.com/office/drawing/2014/main" id="{8072AC9F-8845-4479-8B72-F6F5A51CAD6E}"/>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19" name="Agrupar 18">
                <a:extLst>
                  <a:ext uri="{FF2B5EF4-FFF2-40B4-BE49-F238E27FC236}">
                    <a16:creationId xmlns:a16="http://schemas.microsoft.com/office/drawing/2014/main" id="{20BA2301-9EE2-4A15-AD63-0B77C3B1422A}"/>
                  </a:ext>
                </a:extLst>
              </p:cNvPr>
              <p:cNvGrpSpPr/>
              <p:nvPr/>
            </p:nvGrpSpPr>
            <p:grpSpPr>
              <a:xfrm>
                <a:off x="6091747" y="1493822"/>
                <a:ext cx="3041964" cy="3042223"/>
                <a:chOff x="0" y="1493822"/>
                <a:chExt cx="3041964" cy="3042223"/>
              </a:xfrm>
            </p:grpSpPr>
            <p:grpSp>
              <p:nvGrpSpPr>
                <p:cNvPr id="43" name="Agrupar 42">
                  <a:extLst>
                    <a:ext uri="{FF2B5EF4-FFF2-40B4-BE49-F238E27FC236}">
                      <a16:creationId xmlns:a16="http://schemas.microsoft.com/office/drawing/2014/main" id="{F1B14C92-B680-4D44-8D28-13EA232F2535}"/>
                    </a:ext>
                  </a:extLst>
                </p:cNvPr>
                <p:cNvGrpSpPr/>
                <p:nvPr/>
              </p:nvGrpSpPr>
              <p:grpSpPr>
                <a:xfrm>
                  <a:off x="0" y="1493822"/>
                  <a:ext cx="3041964" cy="1524620"/>
                  <a:chOff x="5251010" y="1493822"/>
                  <a:chExt cx="3041964" cy="1524620"/>
                </a:xfrm>
              </p:grpSpPr>
              <p:grpSp>
                <p:nvGrpSpPr>
                  <p:cNvPr id="55" name="Agrupar 54">
                    <a:extLst>
                      <a:ext uri="{FF2B5EF4-FFF2-40B4-BE49-F238E27FC236}">
                        <a16:creationId xmlns:a16="http://schemas.microsoft.com/office/drawing/2014/main" id="{CDA3CC90-7880-4E42-BA8D-058099DE2ECC}"/>
                      </a:ext>
                    </a:extLst>
                  </p:cNvPr>
                  <p:cNvGrpSpPr/>
                  <p:nvPr/>
                </p:nvGrpSpPr>
                <p:grpSpPr>
                  <a:xfrm>
                    <a:off x="5251010" y="1493822"/>
                    <a:ext cx="3041964" cy="760491"/>
                    <a:chOff x="5251010" y="1493822"/>
                    <a:chExt cx="3041964" cy="760491"/>
                  </a:xfrm>
                </p:grpSpPr>
                <p:sp>
                  <p:nvSpPr>
                    <p:cNvPr id="61" name="Retângulo 60">
                      <a:extLst>
                        <a:ext uri="{FF2B5EF4-FFF2-40B4-BE49-F238E27FC236}">
                          <a16:creationId xmlns:a16="http://schemas.microsoft.com/office/drawing/2014/main" id="{AD8FC2C5-EDE4-4881-99B3-8AFDA20B8602}"/>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a:extLst>
                        <a:ext uri="{FF2B5EF4-FFF2-40B4-BE49-F238E27FC236}">
                          <a16:creationId xmlns:a16="http://schemas.microsoft.com/office/drawing/2014/main" id="{D5BFBCFF-787F-4C9B-8BC3-9CFCCF0224A1}"/>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62">
                      <a:extLst>
                        <a:ext uri="{FF2B5EF4-FFF2-40B4-BE49-F238E27FC236}">
                          <a16:creationId xmlns:a16="http://schemas.microsoft.com/office/drawing/2014/main" id="{1BA1C811-E630-4136-84DB-8E527B2EFE85}"/>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63">
                      <a:extLst>
                        <a:ext uri="{FF2B5EF4-FFF2-40B4-BE49-F238E27FC236}">
                          <a16:creationId xmlns:a16="http://schemas.microsoft.com/office/drawing/2014/main" id="{A4EFEEA1-BDC3-4635-8B20-6A59014F4CF3}"/>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56" name="Agrupar 55">
                    <a:extLst>
                      <a:ext uri="{FF2B5EF4-FFF2-40B4-BE49-F238E27FC236}">
                        <a16:creationId xmlns:a16="http://schemas.microsoft.com/office/drawing/2014/main" id="{1D627C0D-F6AE-4F1C-A6FB-2E6C04D35197}"/>
                      </a:ext>
                    </a:extLst>
                  </p:cNvPr>
                  <p:cNvGrpSpPr/>
                  <p:nvPr/>
                </p:nvGrpSpPr>
                <p:grpSpPr>
                  <a:xfrm rot="10800000">
                    <a:off x="5251010" y="2257951"/>
                    <a:ext cx="3041964" cy="760491"/>
                    <a:chOff x="5251010" y="1493822"/>
                    <a:chExt cx="3041964" cy="760491"/>
                  </a:xfrm>
                </p:grpSpPr>
                <p:sp>
                  <p:nvSpPr>
                    <p:cNvPr id="57" name="Retângulo 56">
                      <a:extLst>
                        <a:ext uri="{FF2B5EF4-FFF2-40B4-BE49-F238E27FC236}">
                          <a16:creationId xmlns:a16="http://schemas.microsoft.com/office/drawing/2014/main" id="{2F8CEB8F-B1C3-4A02-B445-6C9C3015B002}"/>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a:extLst>
                        <a:ext uri="{FF2B5EF4-FFF2-40B4-BE49-F238E27FC236}">
                          <a16:creationId xmlns:a16="http://schemas.microsoft.com/office/drawing/2014/main" id="{AEDEF316-C361-48F3-AEC5-83FEC458CF40}"/>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a:extLst>
                        <a:ext uri="{FF2B5EF4-FFF2-40B4-BE49-F238E27FC236}">
                          <a16:creationId xmlns:a16="http://schemas.microsoft.com/office/drawing/2014/main" id="{E6EFB51A-2913-4909-9A9B-B05F8A75396F}"/>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59">
                      <a:extLst>
                        <a:ext uri="{FF2B5EF4-FFF2-40B4-BE49-F238E27FC236}">
                          <a16:creationId xmlns:a16="http://schemas.microsoft.com/office/drawing/2014/main" id="{B848C029-A5AF-43B7-9141-AE328362E47D}"/>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44" name="Agrupar 43">
                  <a:extLst>
                    <a:ext uri="{FF2B5EF4-FFF2-40B4-BE49-F238E27FC236}">
                      <a16:creationId xmlns:a16="http://schemas.microsoft.com/office/drawing/2014/main" id="{3E67C07F-3A1C-45C0-A27E-3380835E44B0}"/>
                    </a:ext>
                  </a:extLst>
                </p:cNvPr>
                <p:cNvGrpSpPr/>
                <p:nvPr/>
              </p:nvGrpSpPr>
              <p:grpSpPr>
                <a:xfrm>
                  <a:off x="0" y="3011425"/>
                  <a:ext cx="3041964" cy="1524620"/>
                  <a:chOff x="5251010" y="1493822"/>
                  <a:chExt cx="3041964" cy="1524620"/>
                </a:xfrm>
              </p:grpSpPr>
              <p:grpSp>
                <p:nvGrpSpPr>
                  <p:cNvPr id="45" name="Agrupar 44">
                    <a:extLst>
                      <a:ext uri="{FF2B5EF4-FFF2-40B4-BE49-F238E27FC236}">
                        <a16:creationId xmlns:a16="http://schemas.microsoft.com/office/drawing/2014/main" id="{85084764-A544-4A19-9D11-2382DD3B20C5}"/>
                      </a:ext>
                    </a:extLst>
                  </p:cNvPr>
                  <p:cNvGrpSpPr/>
                  <p:nvPr/>
                </p:nvGrpSpPr>
                <p:grpSpPr>
                  <a:xfrm>
                    <a:off x="5251010" y="1493822"/>
                    <a:ext cx="3041964" cy="760491"/>
                    <a:chOff x="5251010" y="1493822"/>
                    <a:chExt cx="3041964" cy="760491"/>
                  </a:xfrm>
                </p:grpSpPr>
                <p:sp>
                  <p:nvSpPr>
                    <p:cNvPr id="51" name="Retângulo 50">
                      <a:extLst>
                        <a:ext uri="{FF2B5EF4-FFF2-40B4-BE49-F238E27FC236}">
                          <a16:creationId xmlns:a16="http://schemas.microsoft.com/office/drawing/2014/main" id="{4F9E6399-3154-463E-9838-5F05607F84F5}"/>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Retângulo 51">
                      <a:extLst>
                        <a:ext uri="{FF2B5EF4-FFF2-40B4-BE49-F238E27FC236}">
                          <a16:creationId xmlns:a16="http://schemas.microsoft.com/office/drawing/2014/main" id="{8A1B9D0B-13E3-4C9C-BADA-261C9871FFE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tângulo 52">
                      <a:extLst>
                        <a:ext uri="{FF2B5EF4-FFF2-40B4-BE49-F238E27FC236}">
                          <a16:creationId xmlns:a16="http://schemas.microsoft.com/office/drawing/2014/main" id="{2273E151-B803-47C9-AB78-672AE859FCAA}"/>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a:extLst>
                        <a:ext uri="{FF2B5EF4-FFF2-40B4-BE49-F238E27FC236}">
                          <a16:creationId xmlns:a16="http://schemas.microsoft.com/office/drawing/2014/main" id="{47EFD3B8-6D84-416F-8821-6A5ACE428B13}"/>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6" name="Agrupar 45">
                    <a:extLst>
                      <a:ext uri="{FF2B5EF4-FFF2-40B4-BE49-F238E27FC236}">
                        <a16:creationId xmlns:a16="http://schemas.microsoft.com/office/drawing/2014/main" id="{9B3C6177-72EC-47F8-9EB6-5937FD0AFFA4}"/>
                      </a:ext>
                    </a:extLst>
                  </p:cNvPr>
                  <p:cNvGrpSpPr/>
                  <p:nvPr/>
                </p:nvGrpSpPr>
                <p:grpSpPr>
                  <a:xfrm rot="10800000">
                    <a:off x="5251010" y="2257951"/>
                    <a:ext cx="3041964" cy="760491"/>
                    <a:chOff x="5251010" y="1493822"/>
                    <a:chExt cx="3041964" cy="760491"/>
                  </a:xfrm>
                </p:grpSpPr>
                <p:sp>
                  <p:nvSpPr>
                    <p:cNvPr id="47" name="Retângulo 46">
                      <a:extLst>
                        <a:ext uri="{FF2B5EF4-FFF2-40B4-BE49-F238E27FC236}">
                          <a16:creationId xmlns:a16="http://schemas.microsoft.com/office/drawing/2014/main" id="{E83A4F17-0388-4CF3-A91C-CF1A4F041048}"/>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47">
                      <a:extLst>
                        <a:ext uri="{FF2B5EF4-FFF2-40B4-BE49-F238E27FC236}">
                          <a16:creationId xmlns:a16="http://schemas.microsoft.com/office/drawing/2014/main" id="{103B6C81-DF32-4F95-AC87-E63D4A05683E}"/>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Retângulo 48">
                      <a:extLst>
                        <a:ext uri="{FF2B5EF4-FFF2-40B4-BE49-F238E27FC236}">
                          <a16:creationId xmlns:a16="http://schemas.microsoft.com/office/drawing/2014/main" id="{60519989-29AD-43A8-88A5-51089A146659}"/>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Retângulo 49">
                      <a:extLst>
                        <a:ext uri="{FF2B5EF4-FFF2-40B4-BE49-F238E27FC236}">
                          <a16:creationId xmlns:a16="http://schemas.microsoft.com/office/drawing/2014/main" id="{56669C9A-D83F-4DF9-A89D-057B86A3D430}"/>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nvGrpSpPr>
              <p:cNvPr id="20" name="Agrupar 19">
                <a:extLst>
                  <a:ext uri="{FF2B5EF4-FFF2-40B4-BE49-F238E27FC236}">
                    <a16:creationId xmlns:a16="http://schemas.microsoft.com/office/drawing/2014/main" id="{CB39785E-7076-461F-AF73-9C19B74BAC25}"/>
                  </a:ext>
                </a:extLst>
              </p:cNvPr>
              <p:cNvGrpSpPr/>
              <p:nvPr/>
            </p:nvGrpSpPr>
            <p:grpSpPr>
              <a:xfrm>
                <a:off x="9125889" y="1493822"/>
                <a:ext cx="3041964" cy="3042223"/>
                <a:chOff x="0" y="1493822"/>
                <a:chExt cx="3041964" cy="3042223"/>
              </a:xfrm>
            </p:grpSpPr>
            <p:grpSp>
              <p:nvGrpSpPr>
                <p:cNvPr id="21" name="Agrupar 20">
                  <a:extLst>
                    <a:ext uri="{FF2B5EF4-FFF2-40B4-BE49-F238E27FC236}">
                      <a16:creationId xmlns:a16="http://schemas.microsoft.com/office/drawing/2014/main" id="{0031E4A3-7DCD-4D04-923D-F4269CB89FC9}"/>
                    </a:ext>
                  </a:extLst>
                </p:cNvPr>
                <p:cNvGrpSpPr/>
                <p:nvPr/>
              </p:nvGrpSpPr>
              <p:grpSpPr>
                <a:xfrm>
                  <a:off x="0" y="1493822"/>
                  <a:ext cx="3041964" cy="1524620"/>
                  <a:chOff x="5251010" y="1493822"/>
                  <a:chExt cx="3041964" cy="1524620"/>
                </a:xfrm>
              </p:grpSpPr>
              <p:grpSp>
                <p:nvGrpSpPr>
                  <p:cNvPr id="33" name="Agrupar 32">
                    <a:extLst>
                      <a:ext uri="{FF2B5EF4-FFF2-40B4-BE49-F238E27FC236}">
                        <a16:creationId xmlns:a16="http://schemas.microsoft.com/office/drawing/2014/main" id="{94FB470D-32B1-44F9-B1C5-822DC3042AF4}"/>
                      </a:ext>
                    </a:extLst>
                  </p:cNvPr>
                  <p:cNvGrpSpPr/>
                  <p:nvPr/>
                </p:nvGrpSpPr>
                <p:grpSpPr>
                  <a:xfrm>
                    <a:off x="5251010" y="1493822"/>
                    <a:ext cx="3041964" cy="760491"/>
                    <a:chOff x="5251010" y="1493822"/>
                    <a:chExt cx="3041964" cy="760491"/>
                  </a:xfrm>
                </p:grpSpPr>
                <p:sp>
                  <p:nvSpPr>
                    <p:cNvPr id="39" name="Retângulo 38">
                      <a:extLst>
                        <a:ext uri="{FF2B5EF4-FFF2-40B4-BE49-F238E27FC236}">
                          <a16:creationId xmlns:a16="http://schemas.microsoft.com/office/drawing/2014/main" id="{B60806EC-BBD9-4BCC-88A7-D6011E5AF1A1}"/>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id="{913681E2-5F4B-4D9A-96B7-D0E20983B11A}"/>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8F6A2959-4A53-4719-B890-4C865F5B8883}"/>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a:extLst>
                        <a:ext uri="{FF2B5EF4-FFF2-40B4-BE49-F238E27FC236}">
                          <a16:creationId xmlns:a16="http://schemas.microsoft.com/office/drawing/2014/main" id="{97638E5F-DD3C-41C6-A845-5DB99E3803C1}"/>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4" name="Agrupar 33">
                    <a:extLst>
                      <a:ext uri="{FF2B5EF4-FFF2-40B4-BE49-F238E27FC236}">
                        <a16:creationId xmlns:a16="http://schemas.microsoft.com/office/drawing/2014/main" id="{79B91CDD-DED4-4571-AD6E-BD9CB22EFED7}"/>
                      </a:ext>
                    </a:extLst>
                  </p:cNvPr>
                  <p:cNvGrpSpPr/>
                  <p:nvPr/>
                </p:nvGrpSpPr>
                <p:grpSpPr>
                  <a:xfrm rot="10800000">
                    <a:off x="5251010" y="2257951"/>
                    <a:ext cx="3041964" cy="760491"/>
                    <a:chOff x="5251010" y="1493822"/>
                    <a:chExt cx="3041964" cy="760491"/>
                  </a:xfrm>
                </p:grpSpPr>
                <p:sp>
                  <p:nvSpPr>
                    <p:cNvPr id="35" name="Retângulo 34">
                      <a:extLst>
                        <a:ext uri="{FF2B5EF4-FFF2-40B4-BE49-F238E27FC236}">
                          <a16:creationId xmlns:a16="http://schemas.microsoft.com/office/drawing/2014/main" id="{F3D081F5-61DB-4B52-9B77-C301C58E79BD}"/>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a:extLst>
                        <a:ext uri="{FF2B5EF4-FFF2-40B4-BE49-F238E27FC236}">
                          <a16:creationId xmlns:a16="http://schemas.microsoft.com/office/drawing/2014/main" id="{DDA2DBFA-414E-4DAB-B11C-F3B2A388AA46}"/>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a:extLst>
                        <a:ext uri="{FF2B5EF4-FFF2-40B4-BE49-F238E27FC236}">
                          <a16:creationId xmlns:a16="http://schemas.microsoft.com/office/drawing/2014/main" id="{FE0509BF-4B60-44D3-947C-127D6F50B89A}"/>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a:extLst>
                        <a:ext uri="{FF2B5EF4-FFF2-40B4-BE49-F238E27FC236}">
                          <a16:creationId xmlns:a16="http://schemas.microsoft.com/office/drawing/2014/main" id="{8B375898-1C87-4039-BAE6-A5CDC193D77B}"/>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22" name="Agrupar 21">
                  <a:extLst>
                    <a:ext uri="{FF2B5EF4-FFF2-40B4-BE49-F238E27FC236}">
                      <a16:creationId xmlns:a16="http://schemas.microsoft.com/office/drawing/2014/main" id="{7675FA07-8514-4D11-8659-CABB529FCF3C}"/>
                    </a:ext>
                  </a:extLst>
                </p:cNvPr>
                <p:cNvGrpSpPr/>
                <p:nvPr/>
              </p:nvGrpSpPr>
              <p:grpSpPr>
                <a:xfrm>
                  <a:off x="0" y="3011425"/>
                  <a:ext cx="3041964" cy="1524620"/>
                  <a:chOff x="5251010" y="1493822"/>
                  <a:chExt cx="3041964" cy="1524620"/>
                </a:xfrm>
              </p:grpSpPr>
              <p:grpSp>
                <p:nvGrpSpPr>
                  <p:cNvPr id="23" name="Agrupar 22">
                    <a:extLst>
                      <a:ext uri="{FF2B5EF4-FFF2-40B4-BE49-F238E27FC236}">
                        <a16:creationId xmlns:a16="http://schemas.microsoft.com/office/drawing/2014/main" id="{ECE0D0FE-4101-48FD-802F-151108F490FF}"/>
                      </a:ext>
                    </a:extLst>
                  </p:cNvPr>
                  <p:cNvGrpSpPr/>
                  <p:nvPr/>
                </p:nvGrpSpPr>
                <p:grpSpPr>
                  <a:xfrm>
                    <a:off x="5251010" y="1493822"/>
                    <a:ext cx="3041964" cy="760491"/>
                    <a:chOff x="5251010" y="1493822"/>
                    <a:chExt cx="3041964" cy="760491"/>
                  </a:xfrm>
                </p:grpSpPr>
                <p:sp>
                  <p:nvSpPr>
                    <p:cNvPr id="29" name="Retângulo 28">
                      <a:extLst>
                        <a:ext uri="{FF2B5EF4-FFF2-40B4-BE49-F238E27FC236}">
                          <a16:creationId xmlns:a16="http://schemas.microsoft.com/office/drawing/2014/main" id="{D32A24DA-9EC4-4352-AF71-89C5CC26E84B}"/>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73906E1-46D6-421D-A245-96283DD0E232}"/>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22296756-F1CA-4C56-9D31-42065CEC8AD2}"/>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A2743A45-31DC-44DB-BC28-A534700AF2FA}"/>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4" name="Agrupar 23">
                    <a:extLst>
                      <a:ext uri="{FF2B5EF4-FFF2-40B4-BE49-F238E27FC236}">
                        <a16:creationId xmlns:a16="http://schemas.microsoft.com/office/drawing/2014/main" id="{925341C2-E8E4-4534-B4CF-6087D07A2A99}"/>
                      </a:ext>
                    </a:extLst>
                  </p:cNvPr>
                  <p:cNvGrpSpPr/>
                  <p:nvPr/>
                </p:nvGrpSpPr>
                <p:grpSpPr>
                  <a:xfrm rot="10800000">
                    <a:off x="5251010" y="2257951"/>
                    <a:ext cx="3041964" cy="760491"/>
                    <a:chOff x="5251010" y="1493822"/>
                    <a:chExt cx="3041964" cy="760491"/>
                  </a:xfrm>
                </p:grpSpPr>
                <p:sp>
                  <p:nvSpPr>
                    <p:cNvPr id="25" name="Retângulo 24">
                      <a:extLst>
                        <a:ext uri="{FF2B5EF4-FFF2-40B4-BE49-F238E27FC236}">
                          <a16:creationId xmlns:a16="http://schemas.microsoft.com/office/drawing/2014/main" id="{C0EEDD02-3BA8-4E43-849F-CBE0DE631536}"/>
                        </a:ext>
                      </a:extLst>
                    </p:cNvPr>
                    <p:cNvSpPr/>
                    <p:nvPr/>
                  </p:nvSpPr>
                  <p:spPr>
                    <a:xfrm>
                      <a:off x="5251010"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a:extLst>
                        <a:ext uri="{FF2B5EF4-FFF2-40B4-BE49-F238E27FC236}">
                          <a16:creationId xmlns:a16="http://schemas.microsoft.com/office/drawing/2014/main" id="{736883E0-40A7-41B3-87AD-4A9AD95F9BF0}"/>
                        </a:ext>
                      </a:extLst>
                    </p:cNvPr>
                    <p:cNvSpPr/>
                    <p:nvPr/>
                  </p:nvSpPr>
                  <p:spPr>
                    <a:xfrm>
                      <a:off x="6011501"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DD4F473D-0A30-4EE5-8BEB-41B215E0B953}"/>
                        </a:ext>
                      </a:extLst>
                    </p:cNvPr>
                    <p:cNvSpPr/>
                    <p:nvPr/>
                  </p:nvSpPr>
                  <p:spPr>
                    <a:xfrm>
                      <a:off x="6771992" y="1493822"/>
                      <a:ext cx="760491" cy="760491"/>
                    </a:xfrm>
                    <a:prstGeom prst="rect">
                      <a:avLst/>
                    </a:prstGeom>
                    <a:solidFill>
                      <a:srgbClr val="424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9F9BEC0E-8FD2-4FE9-BCC6-1AA247250BBC}"/>
                        </a:ext>
                      </a:extLst>
                    </p:cNvPr>
                    <p:cNvSpPr/>
                    <p:nvPr/>
                  </p:nvSpPr>
                  <p:spPr>
                    <a:xfrm>
                      <a:off x="7532483" y="1493822"/>
                      <a:ext cx="760491" cy="76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grpSp>
      </p:grpSp>
      <p:sp>
        <p:nvSpPr>
          <p:cNvPr id="201" name="Retângulo 200">
            <a:extLst>
              <a:ext uri="{FF2B5EF4-FFF2-40B4-BE49-F238E27FC236}">
                <a16:creationId xmlns:a16="http://schemas.microsoft.com/office/drawing/2014/main" id="{F27487A3-06C5-47EB-A08B-1D63EB53A95C}"/>
              </a:ext>
            </a:extLst>
          </p:cNvPr>
          <p:cNvSpPr/>
          <p:nvPr/>
        </p:nvSpPr>
        <p:spPr>
          <a:xfrm>
            <a:off x="-1958" y="5044397"/>
            <a:ext cx="12193958" cy="1823662"/>
          </a:xfrm>
          <a:prstGeom prst="rect">
            <a:avLst/>
          </a:prstGeom>
          <a:solidFill>
            <a:srgbClr val="0A0D4E">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188000" rtlCol="0" anchor="ctr"/>
          <a:lstStyle/>
          <a:p>
            <a:pPr marL="0" indent="0" algn="ctr">
              <a:buNone/>
            </a:pPr>
            <a:endParaRPr lang="pt-BR" sz="2800" b="1" dirty="0">
              <a:solidFill>
                <a:srgbClr val="FF9E00"/>
              </a:solidFill>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id="{65EEF4C1-4707-4FBE-A187-A798649A9CE6}"/>
              </a:ext>
            </a:extLst>
          </p:cNvPr>
          <p:cNvSpPr/>
          <p:nvPr/>
        </p:nvSpPr>
        <p:spPr>
          <a:xfrm>
            <a:off x="-1958" y="0"/>
            <a:ext cx="12193958" cy="504439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2" name="Imagem 201" descr="Logotipo&#10;&#10;Descrição gerada automaticamente">
            <a:extLst>
              <a:ext uri="{FF2B5EF4-FFF2-40B4-BE49-F238E27FC236}">
                <a16:creationId xmlns:a16="http://schemas.microsoft.com/office/drawing/2014/main" id="{FF3F8661-B741-4424-A717-E4EC74CA0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873" y="635885"/>
            <a:ext cx="5995046" cy="2970996"/>
          </a:xfrm>
          <a:prstGeom prst="rect">
            <a:avLst/>
          </a:prstGeom>
        </p:spPr>
      </p:pic>
      <p:sp>
        <p:nvSpPr>
          <p:cNvPr id="4" name="CaixaDeTexto 3">
            <a:extLst>
              <a:ext uri="{FF2B5EF4-FFF2-40B4-BE49-F238E27FC236}">
                <a16:creationId xmlns:a16="http://schemas.microsoft.com/office/drawing/2014/main" id="{4A7C3F25-5193-4D15-B9D2-CC4FEDA11801}"/>
              </a:ext>
            </a:extLst>
          </p:cNvPr>
          <p:cNvSpPr txBox="1"/>
          <p:nvPr/>
        </p:nvSpPr>
        <p:spPr>
          <a:xfrm>
            <a:off x="0" y="4357384"/>
            <a:ext cx="12192000" cy="369332"/>
          </a:xfrm>
          <a:prstGeom prst="rect">
            <a:avLst/>
          </a:prstGeom>
          <a:noFill/>
        </p:spPr>
        <p:txBody>
          <a:bodyPr wrap="square" rtlCol="0">
            <a:spAutoFit/>
          </a:bodyPr>
          <a:lstStyle/>
          <a:p>
            <a:pPr marL="0" indent="0" algn="ctr">
              <a:buNone/>
            </a:pPr>
            <a:r>
              <a:rPr lang="pt-BR" sz="1800" b="1" dirty="0">
                <a:solidFill>
                  <a:srgbClr val="FF9E00"/>
                </a:solidFill>
                <a:latin typeface="Arial" panose="020B0604020202020204" pitchFamily="34" charset="0"/>
                <a:cs typeface="Arial" panose="020B0604020202020204" pitchFamily="34" charset="0"/>
              </a:rPr>
              <a:t>www.fundacaoibm.com.br</a:t>
            </a:r>
          </a:p>
        </p:txBody>
      </p:sp>
      <p:sp>
        <p:nvSpPr>
          <p:cNvPr id="204" name="Retângulo 203">
            <a:hlinkClick r:id="rId3"/>
            <a:extLst>
              <a:ext uri="{FF2B5EF4-FFF2-40B4-BE49-F238E27FC236}">
                <a16:creationId xmlns:a16="http://schemas.microsoft.com/office/drawing/2014/main" id="{4CE822A2-091C-4559-97D7-4BC3E1371541}"/>
              </a:ext>
            </a:extLst>
          </p:cNvPr>
          <p:cNvSpPr/>
          <p:nvPr/>
        </p:nvSpPr>
        <p:spPr>
          <a:xfrm>
            <a:off x="0" y="4231285"/>
            <a:ext cx="12191999" cy="65427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450885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0B4A15-B312-4525-A30F-19E7CF557FB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02679A9-E308-43F8-B307-6B3725CBA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530FEF2-AA01-4841-A477-2FA890B2D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6769</TotalTime>
  <Words>225</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Carius, Frederico (Sao Paulo)</dc:creator>
  <cp:lastModifiedBy>Flavia Ferreira Rangel Pratas</cp:lastModifiedBy>
  <cp:revision>236</cp:revision>
  <dcterms:created xsi:type="dcterms:W3CDTF">2021-12-21T12:04:20Z</dcterms:created>
  <dcterms:modified xsi:type="dcterms:W3CDTF">2026-01-15T16:04:04Z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7b247-e90e-43a3-9d7b-004f14ae6873_Enabled">
    <vt:lpwstr>true</vt:lpwstr>
  </property>
  <property fmtid="{D5CDD505-2E9C-101B-9397-08002B2CF9AE}" pid="3" name="MSIP_Label_d347b247-e90e-43a3-9d7b-004f14ae6873_SetDate">
    <vt:lpwstr>2021-12-21T12:04:21Z</vt:lpwstr>
  </property>
  <property fmtid="{D5CDD505-2E9C-101B-9397-08002B2CF9AE}" pid="4" name="MSIP_Label_d347b247-e90e-43a3-9d7b-004f14ae6873_Method">
    <vt:lpwstr>Standard</vt:lpwstr>
  </property>
  <property fmtid="{D5CDD505-2E9C-101B-9397-08002B2CF9AE}" pid="5" name="MSIP_Label_d347b247-e90e-43a3-9d7b-004f14ae6873_Name">
    <vt:lpwstr>d347b247-e90e-43a3-9d7b-004f14ae6873</vt:lpwstr>
  </property>
  <property fmtid="{D5CDD505-2E9C-101B-9397-08002B2CF9AE}" pid="6" name="MSIP_Label_d347b247-e90e-43a3-9d7b-004f14ae6873_SiteId">
    <vt:lpwstr>76e3921f-489b-4b7e-9547-9ea297add9b5</vt:lpwstr>
  </property>
  <property fmtid="{D5CDD505-2E9C-101B-9397-08002B2CF9AE}" pid="7" name="MSIP_Label_d347b247-e90e-43a3-9d7b-004f14ae6873_ActionId">
    <vt:lpwstr>e81469bf-f94b-4b8a-ab65-68c319ff603d</vt:lpwstr>
  </property>
  <property fmtid="{D5CDD505-2E9C-101B-9397-08002B2CF9AE}" pid="8" name="MSIP_Label_d347b247-e90e-43a3-9d7b-004f14ae6873_ContentBits">
    <vt:lpwstr>0</vt:lpwstr>
  </property>
</Properties>
</file>