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7" r:id="rId5"/>
    <p:sldId id="266" r:id="rId6"/>
    <p:sldId id="267" r:id="rId7"/>
    <p:sldId id="268" r:id="rId8"/>
    <p:sldId id="27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67C"/>
    <a:srgbClr val="F1F1F1"/>
    <a:srgbClr val="A097C9"/>
    <a:srgbClr val="D9D9D9"/>
    <a:srgbClr val="DEDEDE"/>
    <a:srgbClr val="E6E6E6"/>
    <a:srgbClr val="424466"/>
    <a:srgbClr val="0A0D4E"/>
    <a:srgbClr val="060830"/>
    <a:srgbClr val="0A0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41" autoAdjust="0"/>
  </p:normalViewPr>
  <p:slideViewPr>
    <p:cSldViewPr snapToGrid="0">
      <p:cViewPr varScale="1">
        <p:scale>
          <a:sx n="59" d="100"/>
          <a:sy n="59" d="100"/>
        </p:scale>
        <p:origin x="92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49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Rentabilidade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885-404F-B73E-B7AC6EBBE185}"/>
              </c:ext>
            </c:extLst>
          </c:dPt>
          <c:dPt>
            <c:idx val="1"/>
            <c:invertIfNegative val="0"/>
            <c:bubble3D val="0"/>
            <c:spPr>
              <a:solidFill>
                <a:srgbClr val="9ACF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885-404F-B73E-B7AC6EBBE185}"/>
              </c:ext>
            </c:extLst>
          </c:dPt>
          <c:dPt>
            <c:idx val="2"/>
            <c:invertIfNegative val="0"/>
            <c:bubble3D val="0"/>
            <c:spPr>
              <a:solidFill>
                <a:srgbClr val="A097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885-404F-B73E-B7AC6EBBE185}"/>
              </c:ext>
            </c:extLst>
          </c:dPt>
          <c:dPt>
            <c:idx val="3"/>
            <c:invertIfNegative val="0"/>
            <c:bubble3D val="0"/>
            <c:spPr>
              <a:solidFill>
                <a:srgbClr val="66C9F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885-404F-B73E-B7AC6EBBE185}"/>
              </c:ext>
            </c:extLst>
          </c:dPt>
          <c:dPt>
            <c:idx val="4"/>
            <c:invertIfNegative val="0"/>
            <c:bubble3D val="0"/>
            <c:spPr>
              <a:solidFill>
                <a:srgbClr val="FED44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885-404F-B73E-B7AC6EBBE18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CDI</c:v>
                </c:pt>
                <c:pt idx="1">
                  <c:v>RV20</c:v>
                </c:pt>
                <c:pt idx="2">
                  <c:v>RV35</c:v>
                </c:pt>
                <c:pt idx="3">
                  <c:v>RV50</c:v>
                </c:pt>
                <c:pt idx="4">
                  <c:v>RV65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1.2200000000000001E-2</c:v>
                </c:pt>
                <c:pt idx="1">
                  <c:v>1.29E-2</c:v>
                </c:pt>
                <c:pt idx="2">
                  <c:v>1.2999999999999999E-2</c:v>
                </c:pt>
                <c:pt idx="3">
                  <c:v>1.3299999999999999E-2</c:v>
                </c:pt>
                <c:pt idx="4">
                  <c:v>1.66E-2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25-4997-A4E0-9D12519976E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Benchmark</c:v>
                </c:pt>
              </c:strCache>
            </c:strRef>
          </c:tx>
          <c:spPr>
            <a:solidFill>
              <a:srgbClr val="11167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416D-48C6-B2A9-FF63A0E6BB79}"/>
              </c:ext>
            </c:extLst>
          </c:dPt>
          <c:dPt>
            <c:idx val="1"/>
            <c:invertIfNegative val="0"/>
            <c:bubble3D val="0"/>
            <c:spPr>
              <a:solidFill>
                <a:srgbClr val="4A9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16D-48C6-B2A9-FF63A0E6BB79}"/>
              </c:ext>
            </c:extLst>
          </c:dPt>
          <c:dPt>
            <c:idx val="2"/>
            <c:invertIfNegative val="0"/>
            <c:bubble3D val="0"/>
            <c:spPr>
              <a:solidFill>
                <a:srgbClr val="5D4F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16D-48C6-B2A9-FF63A0E6BB79}"/>
              </c:ext>
            </c:extLst>
          </c:dPt>
          <c:dPt>
            <c:idx val="3"/>
            <c:invertIfNegative val="0"/>
            <c:bubble3D val="0"/>
            <c:spPr>
              <a:solidFill>
                <a:srgbClr val="129DD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416D-48C6-B2A9-FF63A0E6BB79}"/>
              </c:ext>
            </c:extLst>
          </c:dPt>
          <c:dPt>
            <c:idx val="4"/>
            <c:invertIfNegative val="0"/>
            <c:bubble3D val="0"/>
            <c:spPr>
              <a:solidFill>
                <a:srgbClr val="D9AB0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16D-48C6-B2A9-FF63A0E6BB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CDI</c:v>
                </c:pt>
                <c:pt idx="1">
                  <c:v>RV20</c:v>
                </c:pt>
                <c:pt idx="2">
                  <c:v>RV35</c:v>
                </c:pt>
                <c:pt idx="3">
                  <c:v>RV50</c:v>
                </c:pt>
                <c:pt idx="4">
                  <c:v>RV65</c:v>
                </c:pt>
              </c:strCache>
            </c:strRef>
          </c:cat>
          <c:val>
            <c:numRef>
              <c:f>Sheet1!$C$2:$C$6</c:f>
              <c:numCache>
                <c:formatCode>#,##0.00%</c:formatCode>
                <c:ptCount val="5"/>
                <c:pt idx="0">
                  <c:v>1.2200000000000001E-2</c:v>
                </c:pt>
                <c:pt idx="1">
                  <c:v>1.18E-2</c:v>
                </c:pt>
                <c:pt idx="2" formatCode="0.00%">
                  <c:v>1.2800000000000001E-2</c:v>
                </c:pt>
                <c:pt idx="3" formatCode="0.00%">
                  <c:v>1.38E-2</c:v>
                </c:pt>
                <c:pt idx="4" formatCode="0.00%">
                  <c:v>1.72E-2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A25-4997-A4E0-9D12519976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016169168"/>
        <c:axId val="1016171136"/>
      </c:barChart>
      <c:catAx>
        <c:axId val="1016169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6171136"/>
        <c:crosses val="autoZero"/>
        <c:auto val="1"/>
        <c:lblAlgn val="ctr"/>
        <c:lblOffset val="100"/>
        <c:noMultiLvlLbl val="0"/>
      </c:catAx>
      <c:valAx>
        <c:axId val="1016171136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1016169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Rentabilidade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4C-4A7B-AFF4-6F3BDA278DF8}"/>
              </c:ext>
            </c:extLst>
          </c:dPt>
          <c:dPt>
            <c:idx val="1"/>
            <c:invertIfNegative val="0"/>
            <c:bubble3D val="0"/>
            <c:spPr>
              <a:solidFill>
                <a:srgbClr val="9ACF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4C-4A7B-AFF4-6F3BDA278DF8}"/>
              </c:ext>
            </c:extLst>
          </c:dPt>
          <c:dPt>
            <c:idx val="2"/>
            <c:invertIfNegative val="0"/>
            <c:bubble3D val="0"/>
            <c:spPr>
              <a:solidFill>
                <a:srgbClr val="A097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04C-4A7B-AFF4-6F3BDA278DF8}"/>
              </c:ext>
            </c:extLst>
          </c:dPt>
          <c:dPt>
            <c:idx val="3"/>
            <c:invertIfNegative val="0"/>
            <c:bubble3D val="0"/>
            <c:spPr>
              <a:solidFill>
                <a:srgbClr val="66C9F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04C-4A7B-AFF4-6F3BDA278DF8}"/>
              </c:ext>
            </c:extLst>
          </c:dPt>
          <c:dPt>
            <c:idx val="4"/>
            <c:invertIfNegative val="0"/>
            <c:bubble3D val="0"/>
            <c:spPr>
              <a:solidFill>
                <a:srgbClr val="FED44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04C-4A7B-AFF4-6F3BDA278DF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04C-4A7B-AFF4-6F3BDA278DF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04C-4A7B-AFF4-6F3BDA278DF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04C-4A7B-AFF4-6F3BDA278DF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04C-4A7B-AFF4-6F3BDA278DF8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104C-4A7B-AFF4-6F3BDA278D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CDI</c:v>
                </c:pt>
                <c:pt idx="1">
                  <c:v>RV20</c:v>
                </c:pt>
                <c:pt idx="2">
                  <c:v>RV35</c:v>
                </c:pt>
                <c:pt idx="3">
                  <c:v>RV50</c:v>
                </c:pt>
                <c:pt idx="4">
                  <c:v>RV65</c:v>
                </c:pt>
              </c:strCache>
            </c:strRef>
          </c:cat>
          <c:val>
            <c:numRef>
              <c:f>Sheet1!$B$2:$B$6</c:f>
              <c:numCache>
                <c:formatCode>#,##0.00%</c:formatCode>
                <c:ptCount val="5"/>
                <c:pt idx="0">
                  <c:v>0.14710000000000001</c:v>
                </c:pt>
                <c:pt idx="1">
                  <c:v>0.14810000000000001</c:v>
                </c:pt>
                <c:pt idx="2">
                  <c:v>0.16550000000000001</c:v>
                </c:pt>
                <c:pt idx="3">
                  <c:v>0.18279999999999999</c:v>
                </c:pt>
                <c:pt idx="4">
                  <c:v>0.21190000000000001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04C-4A7B-AFF4-6F3BDA278DF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Benchmark</c:v>
                </c:pt>
              </c:strCache>
            </c:strRef>
          </c:tx>
          <c:spPr>
            <a:solidFill>
              <a:srgbClr val="11167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7B5-4FDE-99AB-6313187558CB}"/>
              </c:ext>
            </c:extLst>
          </c:dPt>
          <c:dPt>
            <c:idx val="1"/>
            <c:invertIfNegative val="0"/>
            <c:bubble3D val="0"/>
            <c:spPr>
              <a:solidFill>
                <a:srgbClr val="4A9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7B5-4FDE-99AB-6313187558CB}"/>
              </c:ext>
            </c:extLst>
          </c:dPt>
          <c:dPt>
            <c:idx val="2"/>
            <c:invertIfNegative val="0"/>
            <c:bubble3D val="0"/>
            <c:spPr>
              <a:solidFill>
                <a:srgbClr val="5D4F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E7B5-4FDE-99AB-6313187558CB}"/>
              </c:ext>
            </c:extLst>
          </c:dPt>
          <c:dPt>
            <c:idx val="3"/>
            <c:invertIfNegative val="0"/>
            <c:bubble3D val="0"/>
            <c:spPr>
              <a:solidFill>
                <a:srgbClr val="129DD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7B5-4FDE-99AB-6313187558CB}"/>
              </c:ext>
            </c:extLst>
          </c:dPt>
          <c:dPt>
            <c:idx val="4"/>
            <c:invertIfNegative val="0"/>
            <c:bubble3D val="0"/>
            <c:spPr>
              <a:solidFill>
                <a:srgbClr val="D9AB0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E7B5-4FDE-99AB-6313187558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CDI</c:v>
                </c:pt>
                <c:pt idx="1">
                  <c:v>RV20</c:v>
                </c:pt>
                <c:pt idx="2">
                  <c:v>RV35</c:v>
                </c:pt>
                <c:pt idx="3">
                  <c:v>RV50</c:v>
                </c:pt>
                <c:pt idx="4">
                  <c:v>RV65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 formatCode="#,##0.00%">
                  <c:v>0.14710000000000001</c:v>
                </c:pt>
                <c:pt idx="1">
                  <c:v>0.1598</c:v>
                </c:pt>
                <c:pt idx="2">
                  <c:v>0.17549999999999999</c:v>
                </c:pt>
                <c:pt idx="3">
                  <c:v>0.191</c:v>
                </c:pt>
                <c:pt idx="4">
                  <c:v>0.21940000000000001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04C-4A7B-AFF4-6F3BDA278D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016169168"/>
        <c:axId val="1016171136"/>
      </c:barChart>
      <c:catAx>
        <c:axId val="1016169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6171136"/>
        <c:crosses val="autoZero"/>
        <c:auto val="1"/>
        <c:lblAlgn val="ctr"/>
        <c:lblOffset val="100"/>
        <c:noMultiLvlLbl val="0"/>
      </c:catAx>
      <c:valAx>
        <c:axId val="10161711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00%" sourceLinked="1"/>
        <c:majorTickMark val="out"/>
        <c:minorTickMark val="none"/>
        <c:tickLblPos val="nextTo"/>
        <c:crossAx val="1016169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860535050215825E-2"/>
          <c:y val="5.5082893248485434E-2"/>
          <c:w val="0.97627892989956833"/>
          <c:h val="0.919211756568887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Rentabilidade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3F5-4E4C-94B1-B626D03D549B}"/>
              </c:ext>
            </c:extLst>
          </c:dPt>
          <c:dPt>
            <c:idx val="1"/>
            <c:invertIfNegative val="0"/>
            <c:bubble3D val="0"/>
            <c:spPr>
              <a:solidFill>
                <a:srgbClr val="9ACF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3F5-4E4C-94B1-B626D03D549B}"/>
              </c:ext>
            </c:extLst>
          </c:dPt>
          <c:dPt>
            <c:idx val="2"/>
            <c:invertIfNegative val="0"/>
            <c:bubble3D val="0"/>
            <c:spPr>
              <a:solidFill>
                <a:srgbClr val="A097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3F5-4E4C-94B1-B626D03D549B}"/>
              </c:ext>
            </c:extLst>
          </c:dPt>
          <c:dPt>
            <c:idx val="3"/>
            <c:invertIfNegative val="0"/>
            <c:bubble3D val="0"/>
            <c:spPr>
              <a:solidFill>
                <a:srgbClr val="66C9F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3F5-4E4C-94B1-B626D03D549B}"/>
              </c:ext>
            </c:extLst>
          </c:dPt>
          <c:dPt>
            <c:idx val="4"/>
            <c:invertIfNegative val="0"/>
            <c:bubble3D val="0"/>
            <c:spPr>
              <a:solidFill>
                <a:srgbClr val="FED44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3F5-4E4C-94B1-B626D03D549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CDI</c:v>
                </c:pt>
                <c:pt idx="1">
                  <c:v>RV20</c:v>
                </c:pt>
                <c:pt idx="2">
                  <c:v>RV35</c:v>
                </c:pt>
                <c:pt idx="3">
                  <c:v>RV50</c:v>
                </c:pt>
                <c:pt idx="4">
                  <c:v>RV65</c:v>
                </c:pt>
              </c:strCache>
            </c:strRef>
          </c:cat>
          <c:val>
            <c:numRef>
              <c:f>Sheet1!$B$2:$B$6</c:f>
              <c:numCache>
                <c:formatCode>#,##0.00%</c:formatCode>
                <c:ptCount val="5"/>
                <c:pt idx="0">
                  <c:v>0.78790000000000004</c:v>
                </c:pt>
                <c:pt idx="1">
                  <c:v>0.72870000000000001</c:v>
                </c:pt>
                <c:pt idx="2">
                  <c:v>0.68810000000000004</c:v>
                </c:pt>
                <c:pt idx="3">
                  <c:v>0.64549999999999996</c:v>
                </c:pt>
                <c:pt idx="4">
                  <c:v>0.58589999999999998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F5-4E4C-94B1-B626D03D54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Benchmark</c:v>
                </c:pt>
              </c:strCache>
            </c:strRef>
          </c:tx>
          <c:spPr>
            <a:solidFill>
              <a:srgbClr val="11167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9D9D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B02-4FE9-8F57-BB386EA30E75}"/>
              </c:ext>
            </c:extLst>
          </c:dPt>
          <c:dPt>
            <c:idx val="1"/>
            <c:invertIfNegative val="0"/>
            <c:bubble3D val="0"/>
            <c:spPr>
              <a:solidFill>
                <a:srgbClr val="4A9C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B02-4FE9-8F57-BB386EA30E75}"/>
              </c:ext>
            </c:extLst>
          </c:dPt>
          <c:dPt>
            <c:idx val="2"/>
            <c:invertIfNegative val="0"/>
            <c:bubble3D val="0"/>
            <c:spPr>
              <a:solidFill>
                <a:srgbClr val="5D4F9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8B02-4FE9-8F57-BB386EA30E75}"/>
              </c:ext>
            </c:extLst>
          </c:dPt>
          <c:dPt>
            <c:idx val="3"/>
            <c:invertIfNegative val="0"/>
            <c:bubble3D val="0"/>
            <c:spPr>
              <a:solidFill>
                <a:srgbClr val="129DD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B02-4FE9-8F57-BB386EA30E75}"/>
              </c:ext>
            </c:extLst>
          </c:dPt>
          <c:dPt>
            <c:idx val="4"/>
            <c:invertIfNegative val="0"/>
            <c:bubble3D val="0"/>
            <c:spPr>
              <a:solidFill>
                <a:srgbClr val="D9AB0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B02-4FE9-8F57-BB386EA30E75}"/>
              </c:ext>
            </c:extLst>
          </c:dPt>
          <c:dLbls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64,25%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B02-4FE9-8F57-BB386EA30E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CDI</c:v>
                </c:pt>
                <c:pt idx="1">
                  <c:v>RV20</c:v>
                </c:pt>
                <c:pt idx="2">
                  <c:v>RV35</c:v>
                </c:pt>
                <c:pt idx="3">
                  <c:v>RV50</c:v>
                </c:pt>
                <c:pt idx="4">
                  <c:v>RV65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 formatCode="#,##0.00%">
                  <c:v>0.78859999999999997</c:v>
                </c:pt>
                <c:pt idx="1">
                  <c:v>0.752</c:v>
                </c:pt>
                <c:pt idx="2">
                  <c:v>0.72250000000000003</c:v>
                </c:pt>
                <c:pt idx="3">
                  <c:v>0.68959999999999999</c:v>
                </c:pt>
                <c:pt idx="4">
                  <c:v>0.64249999999999996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F5-4E4C-94B1-B626D03D54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016169168"/>
        <c:axId val="1016171136"/>
      </c:barChart>
      <c:catAx>
        <c:axId val="1016169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1016171136"/>
        <c:crosses val="autoZero"/>
        <c:auto val="1"/>
        <c:lblAlgn val="ctr"/>
        <c:lblOffset val="100"/>
        <c:noMultiLvlLbl val="0"/>
      </c:catAx>
      <c:valAx>
        <c:axId val="1016171136"/>
        <c:scaling>
          <c:orientation val="minMax"/>
        </c:scaling>
        <c:delete val="1"/>
        <c:axPos val="l"/>
        <c:numFmt formatCode="#,##0.00%" sourceLinked="1"/>
        <c:majorTickMark val="none"/>
        <c:minorTickMark val="none"/>
        <c:tickLblPos val="nextTo"/>
        <c:crossAx val="1016169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DD54B15-284F-4BC9-B565-641287F0EB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4996F96-FBE9-4EC8-99DF-6ECB4D5F88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17C84-45B1-4B1A-A18C-C87077ABCC58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931D53B-88BB-4A9C-B738-558E47FCDD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9A16C8B-333B-40CE-A2D2-96301E36BA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B1A6F-5EC9-4EAA-87F2-7D689FE8C21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7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50392-4E57-400B-A2DA-DC879DE881C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CD71B-12F6-4274-9D7A-66CF221DC7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223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CD71B-12F6-4274-9D7A-66CF221DC7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41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B820F-BD47-4B14-8400-79BACE216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C093AA-5809-452D-9099-3977C35C8A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3F587-2F05-49FF-96B4-CA23B0B0C3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BA935-5C64-4957-896F-7AC772D9A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05A31-9BA6-4DF1-93AC-7619843BF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04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8D1A7-EC85-4DE2-97D8-6A74CBDBF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A84818-5FB9-4A59-B650-D1BB225B4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79C12-D97E-4E21-9954-DEFD0D4116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85E6D-971F-416E-8AFA-BA7DD3BFB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FA290-CBE3-40DD-9645-3E73FDBAD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71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C6387E-8743-4B8F-982E-E5CF610EDE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59C78F-D039-4980-A95E-57C92D93F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BAE90-B6CC-4F63-87A1-DCC77CDF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BD546-32DB-4BA6-A365-8BF5E4AE6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F3F7C-2154-4D9C-BB25-78BDAB75F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779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7A831-CB00-45D7-B361-1549509E1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5D5E6-7A4B-4C23-94E5-2CBC478FD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28E6F-384B-4D8E-8314-0B484601DB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D37F27-A0D6-4680-8FC4-9E48EF503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03CA8-C619-49A0-9D03-F3AA2D07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04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7935B-99B0-4CBD-80DB-853C7E83F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156D5-48F2-4D08-ACF9-953827492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5E16C-688F-4AD8-BE57-5FF397DC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364F9-D006-4722-931B-D21AB1536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B6D74-2DFB-4444-8778-C399A0963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08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84EE0-7FEF-4D8B-B261-DB9A483EC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ED116-6F7A-4708-9EAE-431E7096E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B152E5-48C9-4421-9D94-BB3C26780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D5F84-433A-493F-922F-15CB8D64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871B4E-B43E-4D55-B37F-67B95F713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BFB14-63DF-46E6-B8FB-6B4F804FF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237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F776E-0FF7-4369-B035-84EF6C843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E4F8E-16BF-4C3F-9444-3716AEBBF9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3B522B-295F-4210-805D-25A4A57A3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E9B948-A8E4-4B7C-ACE8-514953AC0D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176B7-EE5A-4962-8B8F-ADA9DDCD0A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14F596-F225-4C55-A449-678B8821C7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1C2240-A2FB-4370-B319-C0034C2CA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122249-2245-4131-AB8F-4AEB295EC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8797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52305-1389-484E-B637-453D884F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C927A3-B24E-46C2-A48C-338296520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1A5D46-CFEC-423A-853A-FEE2505C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1B1563-9BAD-448B-BC9F-A18A76FD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976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43E468-5BC7-47BC-8492-CA68B70006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C2E66F-1F70-4DF0-9F4C-BB59CB061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67D80-A761-4E48-8940-C9F1F16B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777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D9D0-04EB-47CA-8B72-5DD7AC57B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CA614-FA10-4448-84A4-F85AF378D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0951F2-04FF-4C9A-B108-C7C20314DC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074B6-8720-4AF7-8D05-2E5F43B2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C0224-81D0-4577-B9A1-E3B8E4EE9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59B10-3317-4085-966E-87660F77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118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7EC38-A44A-48D6-B04A-0C79383C8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2CFCAC-9550-401F-AD5C-1271346502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42689-FBBD-44C0-A0FC-22FCC9F21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64DAE-0D9B-42B5-8484-32F9D07C04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E025D-BECD-40C6-BED3-4B547D764BCA}" type="datetimeFigureOut">
              <a:rPr lang="pt-BR" smtClean="0"/>
              <a:t>17/08/2026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A0F3EA-8903-476A-9FFC-530BB154F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E16BDD-CD16-406E-AB0D-2375FEE31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168726-775A-4A90-B5FB-9D81624C7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956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Rectangle 6">
            <a:extLst>
              <a:ext uri="{FF2B5EF4-FFF2-40B4-BE49-F238E27FC236}">
                <a16:creationId xmlns:a16="http://schemas.microsoft.com/office/drawing/2014/main" id="{DC8104C3-E0A9-471F-A099-18B7FFDC6CE2}"/>
              </a:ext>
            </a:extLst>
          </p:cNvPr>
          <p:cNvSpPr/>
          <p:nvPr userDrawn="1"/>
        </p:nvSpPr>
        <p:spPr>
          <a:xfrm>
            <a:off x="1" y="1496270"/>
            <a:ext cx="12192000" cy="5361729"/>
          </a:xfrm>
          <a:prstGeom prst="rect">
            <a:avLst/>
          </a:prstGeom>
          <a:solidFill>
            <a:schemeClr val="bg1">
              <a:lumMod val="85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endParaRPr lang="pt-BR" sz="3200" dirty="0">
              <a:solidFill>
                <a:srgbClr val="1116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Rectangle 6">
            <a:extLst>
              <a:ext uri="{FF2B5EF4-FFF2-40B4-BE49-F238E27FC236}">
                <a16:creationId xmlns:a16="http://schemas.microsoft.com/office/drawing/2014/main" id="{24234B90-93AF-48CD-A01D-872227E3AEBB}"/>
              </a:ext>
            </a:extLst>
          </p:cNvPr>
          <p:cNvSpPr/>
          <p:nvPr userDrawn="1"/>
        </p:nvSpPr>
        <p:spPr>
          <a:xfrm>
            <a:off x="0" y="0"/>
            <a:ext cx="12192000" cy="150447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9375"/>
            <a:endParaRPr lang="pt-BR" sz="2400" b="1" dirty="0">
              <a:solidFill>
                <a:srgbClr val="1116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9" name="Agrupar 348">
            <a:extLst>
              <a:ext uri="{FF2B5EF4-FFF2-40B4-BE49-F238E27FC236}">
                <a16:creationId xmlns:a16="http://schemas.microsoft.com/office/drawing/2014/main" id="{3CC7935E-E49F-42B1-A8A4-474CF2678E5A}"/>
              </a:ext>
            </a:extLst>
          </p:cNvPr>
          <p:cNvGrpSpPr/>
          <p:nvPr userDrawn="1"/>
        </p:nvGrpSpPr>
        <p:grpSpPr>
          <a:xfrm>
            <a:off x="0" y="0"/>
            <a:ext cx="12192000" cy="1504476"/>
            <a:chOff x="0" y="0"/>
            <a:chExt cx="11990639" cy="1504476"/>
          </a:xfrm>
        </p:grpSpPr>
        <p:grpSp>
          <p:nvGrpSpPr>
            <p:cNvPr id="163" name="Agrupar 162">
              <a:extLst>
                <a:ext uri="{FF2B5EF4-FFF2-40B4-BE49-F238E27FC236}">
                  <a16:creationId xmlns:a16="http://schemas.microsoft.com/office/drawing/2014/main" id="{CBD18364-5631-458F-8C5E-66A58BB4B30A}"/>
                </a:ext>
              </a:extLst>
            </p:cNvPr>
            <p:cNvGrpSpPr/>
            <p:nvPr userDrawn="1"/>
          </p:nvGrpSpPr>
          <p:grpSpPr>
            <a:xfrm>
              <a:off x="0" y="0"/>
              <a:ext cx="5993394" cy="1504476"/>
              <a:chOff x="0" y="1493822"/>
              <a:chExt cx="12167853" cy="3042223"/>
            </a:xfrm>
          </p:grpSpPr>
          <p:grpSp>
            <p:nvGrpSpPr>
              <p:cNvPr id="164" name="Agrupar 163">
                <a:extLst>
                  <a:ext uri="{FF2B5EF4-FFF2-40B4-BE49-F238E27FC236}">
                    <a16:creationId xmlns:a16="http://schemas.microsoft.com/office/drawing/2014/main" id="{D272EDEC-DBB6-4B6A-AD1B-4A5C0C3B6BE9}"/>
                  </a:ext>
                </a:extLst>
              </p:cNvPr>
              <p:cNvGrpSpPr/>
              <p:nvPr/>
            </p:nvGrpSpPr>
            <p:grpSpPr>
              <a:xfrm>
                <a:off x="0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234" name="Agrupar 233">
                  <a:extLst>
                    <a:ext uri="{FF2B5EF4-FFF2-40B4-BE49-F238E27FC236}">
                      <a16:creationId xmlns:a16="http://schemas.microsoft.com/office/drawing/2014/main" id="{04811049-647E-4353-A72D-3ED580F2BFF8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46" name="Agrupar 245">
                    <a:extLst>
                      <a:ext uri="{FF2B5EF4-FFF2-40B4-BE49-F238E27FC236}">
                        <a16:creationId xmlns:a16="http://schemas.microsoft.com/office/drawing/2014/main" id="{EC12239F-A422-4ADC-B5CA-224C872890CD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52" name="Retângulo 251">
                      <a:extLst>
                        <a:ext uri="{FF2B5EF4-FFF2-40B4-BE49-F238E27FC236}">
                          <a16:creationId xmlns:a16="http://schemas.microsoft.com/office/drawing/2014/main" id="{4FF70641-45D2-468F-9A6B-B700430D15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53" name="Retângulo 252">
                      <a:extLst>
                        <a:ext uri="{FF2B5EF4-FFF2-40B4-BE49-F238E27FC236}">
                          <a16:creationId xmlns:a16="http://schemas.microsoft.com/office/drawing/2014/main" id="{E7FA3E39-F11A-46C6-A419-EB96931609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54" name="Retângulo 253">
                      <a:extLst>
                        <a:ext uri="{FF2B5EF4-FFF2-40B4-BE49-F238E27FC236}">
                          <a16:creationId xmlns:a16="http://schemas.microsoft.com/office/drawing/2014/main" id="{2753F27E-2F89-4AAD-A463-E9B16D4285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55" name="Retângulo 254">
                      <a:extLst>
                        <a:ext uri="{FF2B5EF4-FFF2-40B4-BE49-F238E27FC236}">
                          <a16:creationId xmlns:a16="http://schemas.microsoft.com/office/drawing/2014/main" id="{968ED92C-BB74-47F7-A789-155D569B67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47" name="Agrupar 246">
                    <a:extLst>
                      <a:ext uri="{FF2B5EF4-FFF2-40B4-BE49-F238E27FC236}">
                        <a16:creationId xmlns:a16="http://schemas.microsoft.com/office/drawing/2014/main" id="{11B29309-9B2D-42B3-B54C-91B830482CB5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48" name="Retângulo 247">
                      <a:extLst>
                        <a:ext uri="{FF2B5EF4-FFF2-40B4-BE49-F238E27FC236}">
                          <a16:creationId xmlns:a16="http://schemas.microsoft.com/office/drawing/2014/main" id="{87DEF5CE-5AA9-49CD-B30C-C1D85A4EC7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49" name="Retângulo 248">
                      <a:extLst>
                        <a:ext uri="{FF2B5EF4-FFF2-40B4-BE49-F238E27FC236}">
                          <a16:creationId xmlns:a16="http://schemas.microsoft.com/office/drawing/2014/main" id="{401FF50E-57B1-45DE-8350-3AA77B13BC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50" name="Retângulo 249">
                      <a:extLst>
                        <a:ext uri="{FF2B5EF4-FFF2-40B4-BE49-F238E27FC236}">
                          <a16:creationId xmlns:a16="http://schemas.microsoft.com/office/drawing/2014/main" id="{90D018FE-7B58-4666-8814-D6916EF4E9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51" name="Retângulo 250">
                      <a:extLst>
                        <a:ext uri="{FF2B5EF4-FFF2-40B4-BE49-F238E27FC236}">
                          <a16:creationId xmlns:a16="http://schemas.microsoft.com/office/drawing/2014/main" id="{0FE5F395-A65F-442C-A1A8-13F52FD709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235" name="Agrupar 234">
                  <a:extLst>
                    <a:ext uri="{FF2B5EF4-FFF2-40B4-BE49-F238E27FC236}">
                      <a16:creationId xmlns:a16="http://schemas.microsoft.com/office/drawing/2014/main" id="{58A99B57-DB36-4D69-AF96-E849FDBC9F88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36" name="Agrupar 235">
                    <a:extLst>
                      <a:ext uri="{FF2B5EF4-FFF2-40B4-BE49-F238E27FC236}">
                        <a16:creationId xmlns:a16="http://schemas.microsoft.com/office/drawing/2014/main" id="{56C4CF17-F1D8-43E9-AE1B-8DF47F34BFDE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42" name="Retângulo 241">
                      <a:extLst>
                        <a:ext uri="{FF2B5EF4-FFF2-40B4-BE49-F238E27FC236}">
                          <a16:creationId xmlns:a16="http://schemas.microsoft.com/office/drawing/2014/main" id="{99F3ACC1-6F7D-4EF2-ABD1-E54F3D8065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43" name="Retângulo 242">
                      <a:extLst>
                        <a:ext uri="{FF2B5EF4-FFF2-40B4-BE49-F238E27FC236}">
                          <a16:creationId xmlns:a16="http://schemas.microsoft.com/office/drawing/2014/main" id="{63C7DE69-CC88-4978-A104-CA9AFF0D7F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44" name="Retângulo 243">
                      <a:extLst>
                        <a:ext uri="{FF2B5EF4-FFF2-40B4-BE49-F238E27FC236}">
                          <a16:creationId xmlns:a16="http://schemas.microsoft.com/office/drawing/2014/main" id="{6B6483C3-97DE-459A-84B4-1A5F20DFF4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45" name="Retângulo 244">
                      <a:extLst>
                        <a:ext uri="{FF2B5EF4-FFF2-40B4-BE49-F238E27FC236}">
                          <a16:creationId xmlns:a16="http://schemas.microsoft.com/office/drawing/2014/main" id="{36C94AC7-4DF4-4765-BE33-88EF7FB274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37" name="Agrupar 236">
                    <a:extLst>
                      <a:ext uri="{FF2B5EF4-FFF2-40B4-BE49-F238E27FC236}">
                        <a16:creationId xmlns:a16="http://schemas.microsoft.com/office/drawing/2014/main" id="{7E02A545-1638-4D43-80DD-2C47B7BA08DC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38" name="Retângulo 237">
                      <a:extLst>
                        <a:ext uri="{FF2B5EF4-FFF2-40B4-BE49-F238E27FC236}">
                          <a16:creationId xmlns:a16="http://schemas.microsoft.com/office/drawing/2014/main" id="{60BC213F-908D-4609-A961-F27238B68D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39" name="Retângulo 238">
                      <a:extLst>
                        <a:ext uri="{FF2B5EF4-FFF2-40B4-BE49-F238E27FC236}">
                          <a16:creationId xmlns:a16="http://schemas.microsoft.com/office/drawing/2014/main" id="{3F650EC1-5DF4-4BBD-9D48-C4B98A4284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40" name="Retângulo 239">
                      <a:extLst>
                        <a:ext uri="{FF2B5EF4-FFF2-40B4-BE49-F238E27FC236}">
                          <a16:creationId xmlns:a16="http://schemas.microsoft.com/office/drawing/2014/main" id="{D19FCEA7-99F5-4D2A-81EE-D8D27CCC68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41" name="Retângulo 240">
                      <a:extLst>
                        <a:ext uri="{FF2B5EF4-FFF2-40B4-BE49-F238E27FC236}">
                          <a16:creationId xmlns:a16="http://schemas.microsoft.com/office/drawing/2014/main" id="{7158C1DA-E327-4124-AB01-50302B4A98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165" name="Agrupar 164">
                <a:extLst>
                  <a:ext uri="{FF2B5EF4-FFF2-40B4-BE49-F238E27FC236}">
                    <a16:creationId xmlns:a16="http://schemas.microsoft.com/office/drawing/2014/main" id="{679B70E5-D9F4-44EC-BA8B-A84A666031FC}"/>
                  </a:ext>
                </a:extLst>
              </p:cNvPr>
              <p:cNvGrpSpPr/>
              <p:nvPr/>
            </p:nvGrpSpPr>
            <p:grpSpPr>
              <a:xfrm>
                <a:off x="3041963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212" name="Agrupar 211">
                  <a:extLst>
                    <a:ext uri="{FF2B5EF4-FFF2-40B4-BE49-F238E27FC236}">
                      <a16:creationId xmlns:a16="http://schemas.microsoft.com/office/drawing/2014/main" id="{F4533CE6-546E-485D-882F-E26496B3FF13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24" name="Agrupar 223">
                    <a:extLst>
                      <a:ext uri="{FF2B5EF4-FFF2-40B4-BE49-F238E27FC236}">
                        <a16:creationId xmlns:a16="http://schemas.microsoft.com/office/drawing/2014/main" id="{2FFE07EF-6754-404D-84A3-8261ABB8BF2E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30" name="Retângulo 229">
                      <a:extLst>
                        <a:ext uri="{FF2B5EF4-FFF2-40B4-BE49-F238E27FC236}">
                          <a16:creationId xmlns:a16="http://schemas.microsoft.com/office/drawing/2014/main" id="{B3E32D3C-2E2F-4E39-9E95-032692B563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31" name="Retângulo 230">
                      <a:extLst>
                        <a:ext uri="{FF2B5EF4-FFF2-40B4-BE49-F238E27FC236}">
                          <a16:creationId xmlns:a16="http://schemas.microsoft.com/office/drawing/2014/main" id="{799F492D-244F-413D-8E60-31560C8C37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32" name="Retângulo 231">
                      <a:extLst>
                        <a:ext uri="{FF2B5EF4-FFF2-40B4-BE49-F238E27FC236}">
                          <a16:creationId xmlns:a16="http://schemas.microsoft.com/office/drawing/2014/main" id="{4DC03DDD-C31E-4365-B254-2CD7BFE6E9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33" name="Retângulo 232">
                      <a:extLst>
                        <a:ext uri="{FF2B5EF4-FFF2-40B4-BE49-F238E27FC236}">
                          <a16:creationId xmlns:a16="http://schemas.microsoft.com/office/drawing/2014/main" id="{21C79701-4427-447F-8158-B6CE378A63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25" name="Agrupar 224">
                    <a:extLst>
                      <a:ext uri="{FF2B5EF4-FFF2-40B4-BE49-F238E27FC236}">
                        <a16:creationId xmlns:a16="http://schemas.microsoft.com/office/drawing/2014/main" id="{B6C2C3DB-68AE-4DC2-AA85-29AEA3195FAE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26" name="Retângulo 225">
                      <a:extLst>
                        <a:ext uri="{FF2B5EF4-FFF2-40B4-BE49-F238E27FC236}">
                          <a16:creationId xmlns:a16="http://schemas.microsoft.com/office/drawing/2014/main" id="{5F26EDAE-9BB2-4092-AA2B-0179220A58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27" name="Retângulo 226">
                      <a:extLst>
                        <a:ext uri="{FF2B5EF4-FFF2-40B4-BE49-F238E27FC236}">
                          <a16:creationId xmlns:a16="http://schemas.microsoft.com/office/drawing/2014/main" id="{22D49088-68AF-4C70-BEB7-6AE7D68066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28" name="Retângulo 227">
                      <a:extLst>
                        <a:ext uri="{FF2B5EF4-FFF2-40B4-BE49-F238E27FC236}">
                          <a16:creationId xmlns:a16="http://schemas.microsoft.com/office/drawing/2014/main" id="{8F72D35F-1A59-4078-896B-17D55F4EB3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29" name="Retângulo 228">
                      <a:extLst>
                        <a:ext uri="{FF2B5EF4-FFF2-40B4-BE49-F238E27FC236}">
                          <a16:creationId xmlns:a16="http://schemas.microsoft.com/office/drawing/2014/main" id="{E60EA33F-EE69-46FC-83FF-CEB8FF8CF5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213" name="Agrupar 212">
                  <a:extLst>
                    <a:ext uri="{FF2B5EF4-FFF2-40B4-BE49-F238E27FC236}">
                      <a16:creationId xmlns:a16="http://schemas.microsoft.com/office/drawing/2014/main" id="{7CE69BA2-3867-4941-A1BD-851367262AE1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14" name="Agrupar 213">
                    <a:extLst>
                      <a:ext uri="{FF2B5EF4-FFF2-40B4-BE49-F238E27FC236}">
                        <a16:creationId xmlns:a16="http://schemas.microsoft.com/office/drawing/2014/main" id="{1AFE8EF2-69C9-4C3B-A979-36527F684AE5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20" name="Retângulo 219">
                      <a:extLst>
                        <a:ext uri="{FF2B5EF4-FFF2-40B4-BE49-F238E27FC236}">
                          <a16:creationId xmlns:a16="http://schemas.microsoft.com/office/drawing/2014/main" id="{842874B8-D216-4D2B-A5C5-24C82C6503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21" name="Retângulo 220">
                      <a:extLst>
                        <a:ext uri="{FF2B5EF4-FFF2-40B4-BE49-F238E27FC236}">
                          <a16:creationId xmlns:a16="http://schemas.microsoft.com/office/drawing/2014/main" id="{B0BDD328-C31C-4AA9-87DE-4CCBD555F3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22" name="Retângulo 221">
                      <a:extLst>
                        <a:ext uri="{FF2B5EF4-FFF2-40B4-BE49-F238E27FC236}">
                          <a16:creationId xmlns:a16="http://schemas.microsoft.com/office/drawing/2014/main" id="{AE00F2DD-D550-4188-A85C-12A7CA5A08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23" name="Retângulo 222">
                      <a:extLst>
                        <a:ext uri="{FF2B5EF4-FFF2-40B4-BE49-F238E27FC236}">
                          <a16:creationId xmlns:a16="http://schemas.microsoft.com/office/drawing/2014/main" id="{98E068C5-FFD8-402D-985A-04276C1236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15" name="Agrupar 214">
                    <a:extLst>
                      <a:ext uri="{FF2B5EF4-FFF2-40B4-BE49-F238E27FC236}">
                        <a16:creationId xmlns:a16="http://schemas.microsoft.com/office/drawing/2014/main" id="{FB202078-CAD6-4875-92E2-04FBF99BF8AF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16" name="Retângulo 215">
                      <a:extLst>
                        <a:ext uri="{FF2B5EF4-FFF2-40B4-BE49-F238E27FC236}">
                          <a16:creationId xmlns:a16="http://schemas.microsoft.com/office/drawing/2014/main" id="{BD7CF879-72D0-4E95-BCF4-F7E506985A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17" name="Retângulo 216">
                      <a:extLst>
                        <a:ext uri="{FF2B5EF4-FFF2-40B4-BE49-F238E27FC236}">
                          <a16:creationId xmlns:a16="http://schemas.microsoft.com/office/drawing/2014/main" id="{6173450B-A776-452C-83B8-D6E7F06F7B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18" name="Retângulo 217">
                      <a:extLst>
                        <a:ext uri="{FF2B5EF4-FFF2-40B4-BE49-F238E27FC236}">
                          <a16:creationId xmlns:a16="http://schemas.microsoft.com/office/drawing/2014/main" id="{71AF5595-D608-4651-BE48-350936C934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19" name="Retângulo 218">
                      <a:extLst>
                        <a:ext uri="{FF2B5EF4-FFF2-40B4-BE49-F238E27FC236}">
                          <a16:creationId xmlns:a16="http://schemas.microsoft.com/office/drawing/2014/main" id="{E807E669-7CE9-4D04-BDC3-55A1389F7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166" name="Agrupar 165">
                <a:extLst>
                  <a:ext uri="{FF2B5EF4-FFF2-40B4-BE49-F238E27FC236}">
                    <a16:creationId xmlns:a16="http://schemas.microsoft.com/office/drawing/2014/main" id="{97DA2FF7-1AFE-426F-ACC6-ABC446239477}"/>
                  </a:ext>
                </a:extLst>
              </p:cNvPr>
              <p:cNvGrpSpPr/>
              <p:nvPr/>
            </p:nvGrpSpPr>
            <p:grpSpPr>
              <a:xfrm>
                <a:off x="6091747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190" name="Agrupar 189">
                  <a:extLst>
                    <a:ext uri="{FF2B5EF4-FFF2-40B4-BE49-F238E27FC236}">
                      <a16:creationId xmlns:a16="http://schemas.microsoft.com/office/drawing/2014/main" id="{EB906228-4FE4-4175-BD29-A17DFBFA9EA8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02" name="Agrupar 201">
                    <a:extLst>
                      <a:ext uri="{FF2B5EF4-FFF2-40B4-BE49-F238E27FC236}">
                        <a16:creationId xmlns:a16="http://schemas.microsoft.com/office/drawing/2014/main" id="{44541C15-95F7-4B7A-B9E2-7034F89897DF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08" name="Retângulo 207">
                      <a:extLst>
                        <a:ext uri="{FF2B5EF4-FFF2-40B4-BE49-F238E27FC236}">
                          <a16:creationId xmlns:a16="http://schemas.microsoft.com/office/drawing/2014/main" id="{26C30873-A6F1-4B63-A00C-869BD68944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09" name="Retângulo 208">
                      <a:extLst>
                        <a:ext uri="{FF2B5EF4-FFF2-40B4-BE49-F238E27FC236}">
                          <a16:creationId xmlns:a16="http://schemas.microsoft.com/office/drawing/2014/main" id="{17B2716A-01ED-4D87-9053-1E02F1490E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10" name="Retângulo 209">
                      <a:extLst>
                        <a:ext uri="{FF2B5EF4-FFF2-40B4-BE49-F238E27FC236}">
                          <a16:creationId xmlns:a16="http://schemas.microsoft.com/office/drawing/2014/main" id="{6D2D9C9F-1993-40A5-AA26-9AC4237AF9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11" name="Retângulo 210">
                      <a:extLst>
                        <a:ext uri="{FF2B5EF4-FFF2-40B4-BE49-F238E27FC236}">
                          <a16:creationId xmlns:a16="http://schemas.microsoft.com/office/drawing/2014/main" id="{0B8D11E3-0BD1-46C5-BA97-C84555C603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03" name="Agrupar 202">
                    <a:extLst>
                      <a:ext uri="{FF2B5EF4-FFF2-40B4-BE49-F238E27FC236}">
                        <a16:creationId xmlns:a16="http://schemas.microsoft.com/office/drawing/2014/main" id="{B7EB6A73-6972-43B8-8E5A-6BAD3788F103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04" name="Retângulo 203">
                      <a:extLst>
                        <a:ext uri="{FF2B5EF4-FFF2-40B4-BE49-F238E27FC236}">
                          <a16:creationId xmlns:a16="http://schemas.microsoft.com/office/drawing/2014/main" id="{9C9FA8B0-EF8B-46E2-A5EE-E0AAD64DD1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05" name="Retângulo 204">
                      <a:extLst>
                        <a:ext uri="{FF2B5EF4-FFF2-40B4-BE49-F238E27FC236}">
                          <a16:creationId xmlns:a16="http://schemas.microsoft.com/office/drawing/2014/main" id="{D6118359-C4CC-4379-BFD3-7D2F9CAEF1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06" name="Retângulo 205">
                      <a:extLst>
                        <a:ext uri="{FF2B5EF4-FFF2-40B4-BE49-F238E27FC236}">
                          <a16:creationId xmlns:a16="http://schemas.microsoft.com/office/drawing/2014/main" id="{558F5D14-0CAD-4CD0-BD8C-2AE4397B63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07" name="Retângulo 206">
                      <a:extLst>
                        <a:ext uri="{FF2B5EF4-FFF2-40B4-BE49-F238E27FC236}">
                          <a16:creationId xmlns:a16="http://schemas.microsoft.com/office/drawing/2014/main" id="{FD859802-C514-47E8-A4ED-18FA4DB5A0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191" name="Agrupar 190">
                  <a:extLst>
                    <a:ext uri="{FF2B5EF4-FFF2-40B4-BE49-F238E27FC236}">
                      <a16:creationId xmlns:a16="http://schemas.microsoft.com/office/drawing/2014/main" id="{5E69775D-1BD6-4EAB-ABD7-3B9157B0B811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92" name="Agrupar 191">
                    <a:extLst>
                      <a:ext uri="{FF2B5EF4-FFF2-40B4-BE49-F238E27FC236}">
                        <a16:creationId xmlns:a16="http://schemas.microsoft.com/office/drawing/2014/main" id="{DA5CC7F8-1213-4515-8E2F-722035D12268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98" name="Retângulo 197">
                      <a:extLst>
                        <a:ext uri="{FF2B5EF4-FFF2-40B4-BE49-F238E27FC236}">
                          <a16:creationId xmlns:a16="http://schemas.microsoft.com/office/drawing/2014/main" id="{CFD135A2-B5B1-476C-BBD3-F0618F120C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9" name="Retângulo 198">
                      <a:extLst>
                        <a:ext uri="{FF2B5EF4-FFF2-40B4-BE49-F238E27FC236}">
                          <a16:creationId xmlns:a16="http://schemas.microsoft.com/office/drawing/2014/main" id="{9DFB37EC-A63A-4840-BF37-30818F3C37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00" name="Retângulo 199">
                      <a:extLst>
                        <a:ext uri="{FF2B5EF4-FFF2-40B4-BE49-F238E27FC236}">
                          <a16:creationId xmlns:a16="http://schemas.microsoft.com/office/drawing/2014/main" id="{4C9C6DDA-9EE5-4B2C-87D2-0F33A76A32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01" name="Retângulo 200">
                      <a:extLst>
                        <a:ext uri="{FF2B5EF4-FFF2-40B4-BE49-F238E27FC236}">
                          <a16:creationId xmlns:a16="http://schemas.microsoft.com/office/drawing/2014/main" id="{2A2723EF-707A-435C-8A75-5AA03AFD8F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93" name="Agrupar 192">
                    <a:extLst>
                      <a:ext uri="{FF2B5EF4-FFF2-40B4-BE49-F238E27FC236}">
                        <a16:creationId xmlns:a16="http://schemas.microsoft.com/office/drawing/2014/main" id="{D73E8EB9-C768-4204-BA29-4E092E4A8BD8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94" name="Retângulo 193">
                      <a:extLst>
                        <a:ext uri="{FF2B5EF4-FFF2-40B4-BE49-F238E27FC236}">
                          <a16:creationId xmlns:a16="http://schemas.microsoft.com/office/drawing/2014/main" id="{94745905-2E0E-4277-9C25-70A65A13D7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5" name="Retângulo 194">
                      <a:extLst>
                        <a:ext uri="{FF2B5EF4-FFF2-40B4-BE49-F238E27FC236}">
                          <a16:creationId xmlns:a16="http://schemas.microsoft.com/office/drawing/2014/main" id="{32D5EF1E-1CB0-4419-952A-9079996031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6" name="Retângulo 195">
                      <a:extLst>
                        <a:ext uri="{FF2B5EF4-FFF2-40B4-BE49-F238E27FC236}">
                          <a16:creationId xmlns:a16="http://schemas.microsoft.com/office/drawing/2014/main" id="{3D050D2F-4EE2-4EA7-8A1D-35D94C029C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7" name="Retângulo 196">
                      <a:extLst>
                        <a:ext uri="{FF2B5EF4-FFF2-40B4-BE49-F238E27FC236}">
                          <a16:creationId xmlns:a16="http://schemas.microsoft.com/office/drawing/2014/main" id="{811051A2-940B-4845-AD6D-72509A1C90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167" name="Agrupar 166">
                <a:extLst>
                  <a:ext uri="{FF2B5EF4-FFF2-40B4-BE49-F238E27FC236}">
                    <a16:creationId xmlns:a16="http://schemas.microsoft.com/office/drawing/2014/main" id="{B8F38491-481A-414A-B113-298542AC1506}"/>
                  </a:ext>
                </a:extLst>
              </p:cNvPr>
              <p:cNvGrpSpPr/>
              <p:nvPr/>
            </p:nvGrpSpPr>
            <p:grpSpPr>
              <a:xfrm>
                <a:off x="9125889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168" name="Agrupar 167">
                  <a:extLst>
                    <a:ext uri="{FF2B5EF4-FFF2-40B4-BE49-F238E27FC236}">
                      <a16:creationId xmlns:a16="http://schemas.microsoft.com/office/drawing/2014/main" id="{9E33D81B-8AFC-4430-BE45-CD8730656CF1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80" name="Agrupar 179">
                    <a:extLst>
                      <a:ext uri="{FF2B5EF4-FFF2-40B4-BE49-F238E27FC236}">
                        <a16:creationId xmlns:a16="http://schemas.microsoft.com/office/drawing/2014/main" id="{90615ECB-BAA8-4F42-8D65-3E8446174E3A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86" name="Retângulo 185">
                      <a:extLst>
                        <a:ext uri="{FF2B5EF4-FFF2-40B4-BE49-F238E27FC236}">
                          <a16:creationId xmlns:a16="http://schemas.microsoft.com/office/drawing/2014/main" id="{71FA266B-A3D7-41E8-BA5E-16E842B16C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7" name="Retângulo 186">
                      <a:extLst>
                        <a:ext uri="{FF2B5EF4-FFF2-40B4-BE49-F238E27FC236}">
                          <a16:creationId xmlns:a16="http://schemas.microsoft.com/office/drawing/2014/main" id="{2B7A3CB6-5A1A-4CD7-B2C2-F0E5000475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8" name="Retângulo 187">
                      <a:extLst>
                        <a:ext uri="{FF2B5EF4-FFF2-40B4-BE49-F238E27FC236}">
                          <a16:creationId xmlns:a16="http://schemas.microsoft.com/office/drawing/2014/main" id="{28C20B5C-C3CD-484C-8D13-3534F0419E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9" name="Retângulo 188">
                      <a:extLst>
                        <a:ext uri="{FF2B5EF4-FFF2-40B4-BE49-F238E27FC236}">
                          <a16:creationId xmlns:a16="http://schemas.microsoft.com/office/drawing/2014/main" id="{677A21F9-4287-44F9-8EEB-EE4545A86D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81" name="Agrupar 180">
                    <a:extLst>
                      <a:ext uri="{FF2B5EF4-FFF2-40B4-BE49-F238E27FC236}">
                        <a16:creationId xmlns:a16="http://schemas.microsoft.com/office/drawing/2014/main" id="{A5ACCF64-ED07-495B-895E-3323EFFD9004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82" name="Retângulo 181">
                      <a:extLst>
                        <a:ext uri="{FF2B5EF4-FFF2-40B4-BE49-F238E27FC236}">
                          <a16:creationId xmlns:a16="http://schemas.microsoft.com/office/drawing/2014/main" id="{40EB948F-2453-4712-A258-195202B72F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3" name="Retângulo 182">
                      <a:extLst>
                        <a:ext uri="{FF2B5EF4-FFF2-40B4-BE49-F238E27FC236}">
                          <a16:creationId xmlns:a16="http://schemas.microsoft.com/office/drawing/2014/main" id="{B994E8F1-545E-49AB-9C24-51737C21BC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4" name="Retângulo 183">
                      <a:extLst>
                        <a:ext uri="{FF2B5EF4-FFF2-40B4-BE49-F238E27FC236}">
                          <a16:creationId xmlns:a16="http://schemas.microsoft.com/office/drawing/2014/main" id="{55AC2991-1CE6-4C4B-A02E-B2B1A3C2AC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5" name="Retângulo 184">
                      <a:extLst>
                        <a:ext uri="{FF2B5EF4-FFF2-40B4-BE49-F238E27FC236}">
                          <a16:creationId xmlns:a16="http://schemas.microsoft.com/office/drawing/2014/main" id="{EA238499-105E-4F94-AD0F-9283E01779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169" name="Agrupar 168">
                  <a:extLst>
                    <a:ext uri="{FF2B5EF4-FFF2-40B4-BE49-F238E27FC236}">
                      <a16:creationId xmlns:a16="http://schemas.microsoft.com/office/drawing/2014/main" id="{E5599BA4-9C4F-4456-B0D4-342B24F6C1E5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70" name="Agrupar 169">
                    <a:extLst>
                      <a:ext uri="{FF2B5EF4-FFF2-40B4-BE49-F238E27FC236}">
                        <a16:creationId xmlns:a16="http://schemas.microsoft.com/office/drawing/2014/main" id="{41215211-4355-429F-BD8C-CD0CC48FA0E2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76" name="Retângulo 175">
                      <a:extLst>
                        <a:ext uri="{FF2B5EF4-FFF2-40B4-BE49-F238E27FC236}">
                          <a16:creationId xmlns:a16="http://schemas.microsoft.com/office/drawing/2014/main" id="{89A4CF89-F377-438B-B008-EA23FD17D4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7" name="Retângulo 176">
                      <a:extLst>
                        <a:ext uri="{FF2B5EF4-FFF2-40B4-BE49-F238E27FC236}">
                          <a16:creationId xmlns:a16="http://schemas.microsoft.com/office/drawing/2014/main" id="{F8E27247-7274-4A3A-BC01-8C0E7A03B2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8" name="Retângulo 177">
                      <a:extLst>
                        <a:ext uri="{FF2B5EF4-FFF2-40B4-BE49-F238E27FC236}">
                          <a16:creationId xmlns:a16="http://schemas.microsoft.com/office/drawing/2014/main" id="{90CB4C4B-B588-41AA-9601-75FFB95B4C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9" name="Retângulo 178">
                      <a:extLst>
                        <a:ext uri="{FF2B5EF4-FFF2-40B4-BE49-F238E27FC236}">
                          <a16:creationId xmlns:a16="http://schemas.microsoft.com/office/drawing/2014/main" id="{67E10E07-2FFC-4029-A210-B409B4D9A8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71" name="Agrupar 170">
                    <a:extLst>
                      <a:ext uri="{FF2B5EF4-FFF2-40B4-BE49-F238E27FC236}">
                        <a16:creationId xmlns:a16="http://schemas.microsoft.com/office/drawing/2014/main" id="{A1691CA6-5AA8-4320-8B91-B4C2F5186B88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72" name="Retângulo 171">
                      <a:extLst>
                        <a:ext uri="{FF2B5EF4-FFF2-40B4-BE49-F238E27FC236}">
                          <a16:creationId xmlns:a16="http://schemas.microsoft.com/office/drawing/2014/main" id="{65936A03-53AE-41CE-A91C-2ADDBFD751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3" name="Retângulo 172">
                      <a:extLst>
                        <a:ext uri="{FF2B5EF4-FFF2-40B4-BE49-F238E27FC236}">
                          <a16:creationId xmlns:a16="http://schemas.microsoft.com/office/drawing/2014/main" id="{58049900-3624-4C1F-B123-E32EF32E57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4" name="Retângulo 173">
                      <a:extLst>
                        <a:ext uri="{FF2B5EF4-FFF2-40B4-BE49-F238E27FC236}">
                          <a16:creationId xmlns:a16="http://schemas.microsoft.com/office/drawing/2014/main" id="{6EE5861B-A9C6-4630-87C8-D637E3E86A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5" name="Retângulo 174">
                      <a:extLst>
                        <a:ext uri="{FF2B5EF4-FFF2-40B4-BE49-F238E27FC236}">
                          <a16:creationId xmlns:a16="http://schemas.microsoft.com/office/drawing/2014/main" id="{3CDF96F9-355E-429E-B79D-95CA8C22F9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</p:grpSp>
        <p:grpSp>
          <p:nvGrpSpPr>
            <p:cNvPr id="256" name="Agrupar 255">
              <a:extLst>
                <a:ext uri="{FF2B5EF4-FFF2-40B4-BE49-F238E27FC236}">
                  <a16:creationId xmlns:a16="http://schemas.microsoft.com/office/drawing/2014/main" id="{0FD4EBDD-5C29-445F-AC41-E0DBF24667AA}"/>
                </a:ext>
              </a:extLst>
            </p:cNvPr>
            <p:cNvGrpSpPr/>
            <p:nvPr userDrawn="1"/>
          </p:nvGrpSpPr>
          <p:grpSpPr>
            <a:xfrm>
              <a:off x="5997245" y="0"/>
              <a:ext cx="5993394" cy="1504476"/>
              <a:chOff x="0" y="1493822"/>
              <a:chExt cx="12167853" cy="3042223"/>
            </a:xfrm>
          </p:grpSpPr>
          <p:grpSp>
            <p:nvGrpSpPr>
              <p:cNvPr id="257" name="Agrupar 256">
                <a:extLst>
                  <a:ext uri="{FF2B5EF4-FFF2-40B4-BE49-F238E27FC236}">
                    <a16:creationId xmlns:a16="http://schemas.microsoft.com/office/drawing/2014/main" id="{E3DA9D1D-215D-4E95-8F2C-7BE4FF353FF3}"/>
                  </a:ext>
                </a:extLst>
              </p:cNvPr>
              <p:cNvGrpSpPr/>
              <p:nvPr/>
            </p:nvGrpSpPr>
            <p:grpSpPr>
              <a:xfrm>
                <a:off x="0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327" name="Agrupar 326">
                  <a:extLst>
                    <a:ext uri="{FF2B5EF4-FFF2-40B4-BE49-F238E27FC236}">
                      <a16:creationId xmlns:a16="http://schemas.microsoft.com/office/drawing/2014/main" id="{93B3128B-1910-4352-9F75-D6CCB2B44135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339" name="Agrupar 338">
                    <a:extLst>
                      <a:ext uri="{FF2B5EF4-FFF2-40B4-BE49-F238E27FC236}">
                        <a16:creationId xmlns:a16="http://schemas.microsoft.com/office/drawing/2014/main" id="{7366961B-8976-4102-9EF8-3931E51590BA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45" name="Retângulo 344">
                      <a:extLst>
                        <a:ext uri="{FF2B5EF4-FFF2-40B4-BE49-F238E27FC236}">
                          <a16:creationId xmlns:a16="http://schemas.microsoft.com/office/drawing/2014/main" id="{C72CFF28-946D-45B3-890E-B80E4D9801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46" name="Retângulo 345">
                      <a:extLst>
                        <a:ext uri="{FF2B5EF4-FFF2-40B4-BE49-F238E27FC236}">
                          <a16:creationId xmlns:a16="http://schemas.microsoft.com/office/drawing/2014/main" id="{064D04AB-3567-48CD-BC37-7C8F362D0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47" name="Retângulo 346">
                      <a:extLst>
                        <a:ext uri="{FF2B5EF4-FFF2-40B4-BE49-F238E27FC236}">
                          <a16:creationId xmlns:a16="http://schemas.microsoft.com/office/drawing/2014/main" id="{7744EC95-8A8E-4FC6-B91A-65DFF0E762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48" name="Retângulo 347">
                      <a:extLst>
                        <a:ext uri="{FF2B5EF4-FFF2-40B4-BE49-F238E27FC236}">
                          <a16:creationId xmlns:a16="http://schemas.microsoft.com/office/drawing/2014/main" id="{67129971-57E1-4A7E-8A73-2041DFE7FF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340" name="Agrupar 339">
                    <a:extLst>
                      <a:ext uri="{FF2B5EF4-FFF2-40B4-BE49-F238E27FC236}">
                        <a16:creationId xmlns:a16="http://schemas.microsoft.com/office/drawing/2014/main" id="{8E6FAE4F-BE38-43DC-B0AC-45547E83ADF8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41" name="Retângulo 340">
                      <a:extLst>
                        <a:ext uri="{FF2B5EF4-FFF2-40B4-BE49-F238E27FC236}">
                          <a16:creationId xmlns:a16="http://schemas.microsoft.com/office/drawing/2014/main" id="{4700DEDD-92E5-470F-9A10-DB97B1ADB5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42" name="Retângulo 341">
                      <a:extLst>
                        <a:ext uri="{FF2B5EF4-FFF2-40B4-BE49-F238E27FC236}">
                          <a16:creationId xmlns:a16="http://schemas.microsoft.com/office/drawing/2014/main" id="{CC4AAFE6-3C68-40D0-AFE8-F98E6C98AD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43" name="Retângulo 342">
                      <a:extLst>
                        <a:ext uri="{FF2B5EF4-FFF2-40B4-BE49-F238E27FC236}">
                          <a16:creationId xmlns:a16="http://schemas.microsoft.com/office/drawing/2014/main" id="{321269CC-8092-49E7-98D8-2E05254486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44" name="Retângulo 343">
                      <a:extLst>
                        <a:ext uri="{FF2B5EF4-FFF2-40B4-BE49-F238E27FC236}">
                          <a16:creationId xmlns:a16="http://schemas.microsoft.com/office/drawing/2014/main" id="{F4D56556-C19A-44A8-A3CB-4DC8D27C8F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328" name="Agrupar 327">
                  <a:extLst>
                    <a:ext uri="{FF2B5EF4-FFF2-40B4-BE49-F238E27FC236}">
                      <a16:creationId xmlns:a16="http://schemas.microsoft.com/office/drawing/2014/main" id="{C93D7878-F278-416E-A8F5-F86CF899C017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329" name="Agrupar 328">
                    <a:extLst>
                      <a:ext uri="{FF2B5EF4-FFF2-40B4-BE49-F238E27FC236}">
                        <a16:creationId xmlns:a16="http://schemas.microsoft.com/office/drawing/2014/main" id="{AE147EA9-DD98-4B85-AAC6-5A53DE930013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35" name="Retângulo 334">
                      <a:extLst>
                        <a:ext uri="{FF2B5EF4-FFF2-40B4-BE49-F238E27FC236}">
                          <a16:creationId xmlns:a16="http://schemas.microsoft.com/office/drawing/2014/main" id="{8780412E-A175-4B79-A698-1792E3261A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36" name="Retângulo 335">
                      <a:extLst>
                        <a:ext uri="{FF2B5EF4-FFF2-40B4-BE49-F238E27FC236}">
                          <a16:creationId xmlns:a16="http://schemas.microsoft.com/office/drawing/2014/main" id="{A2673F44-2D6F-4169-A91C-B4303E0697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37" name="Retângulo 336">
                      <a:extLst>
                        <a:ext uri="{FF2B5EF4-FFF2-40B4-BE49-F238E27FC236}">
                          <a16:creationId xmlns:a16="http://schemas.microsoft.com/office/drawing/2014/main" id="{3A789150-2381-4649-B53F-9F40C6190D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38" name="Retângulo 337">
                      <a:extLst>
                        <a:ext uri="{FF2B5EF4-FFF2-40B4-BE49-F238E27FC236}">
                          <a16:creationId xmlns:a16="http://schemas.microsoft.com/office/drawing/2014/main" id="{C00D1388-FCD1-4F1D-BDBE-97E5A7061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330" name="Agrupar 329">
                    <a:extLst>
                      <a:ext uri="{FF2B5EF4-FFF2-40B4-BE49-F238E27FC236}">
                        <a16:creationId xmlns:a16="http://schemas.microsoft.com/office/drawing/2014/main" id="{3290B0C1-4A31-4973-B635-6DDC032FA277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31" name="Retângulo 330">
                      <a:extLst>
                        <a:ext uri="{FF2B5EF4-FFF2-40B4-BE49-F238E27FC236}">
                          <a16:creationId xmlns:a16="http://schemas.microsoft.com/office/drawing/2014/main" id="{2430FA24-A7B1-4223-A47B-8B7A20D6F1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32" name="Retângulo 331">
                      <a:extLst>
                        <a:ext uri="{FF2B5EF4-FFF2-40B4-BE49-F238E27FC236}">
                          <a16:creationId xmlns:a16="http://schemas.microsoft.com/office/drawing/2014/main" id="{69AFDA3A-BEBD-402A-A5CE-9ABF21815C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33" name="Retângulo 332">
                      <a:extLst>
                        <a:ext uri="{FF2B5EF4-FFF2-40B4-BE49-F238E27FC236}">
                          <a16:creationId xmlns:a16="http://schemas.microsoft.com/office/drawing/2014/main" id="{BD762F7F-AD5D-468C-ACFF-07AD0B81B3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34" name="Retângulo 333">
                      <a:extLst>
                        <a:ext uri="{FF2B5EF4-FFF2-40B4-BE49-F238E27FC236}">
                          <a16:creationId xmlns:a16="http://schemas.microsoft.com/office/drawing/2014/main" id="{A8B22B26-274B-4B14-B502-6F80356DB0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258" name="Agrupar 257">
                <a:extLst>
                  <a:ext uri="{FF2B5EF4-FFF2-40B4-BE49-F238E27FC236}">
                    <a16:creationId xmlns:a16="http://schemas.microsoft.com/office/drawing/2014/main" id="{100A5C9D-1951-4620-B207-DC418E8AAAA7}"/>
                  </a:ext>
                </a:extLst>
              </p:cNvPr>
              <p:cNvGrpSpPr/>
              <p:nvPr/>
            </p:nvGrpSpPr>
            <p:grpSpPr>
              <a:xfrm>
                <a:off x="3041963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305" name="Agrupar 304">
                  <a:extLst>
                    <a:ext uri="{FF2B5EF4-FFF2-40B4-BE49-F238E27FC236}">
                      <a16:creationId xmlns:a16="http://schemas.microsoft.com/office/drawing/2014/main" id="{C4B48A70-E80E-4CFD-9A02-26D519649904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317" name="Agrupar 316">
                    <a:extLst>
                      <a:ext uri="{FF2B5EF4-FFF2-40B4-BE49-F238E27FC236}">
                        <a16:creationId xmlns:a16="http://schemas.microsoft.com/office/drawing/2014/main" id="{04524B7B-D5B6-4C2E-94FA-B0AA16E692DC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23" name="Retângulo 322">
                      <a:extLst>
                        <a:ext uri="{FF2B5EF4-FFF2-40B4-BE49-F238E27FC236}">
                          <a16:creationId xmlns:a16="http://schemas.microsoft.com/office/drawing/2014/main" id="{1E3008BB-9522-41FB-A611-F83BA5429C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24" name="Retângulo 323">
                      <a:extLst>
                        <a:ext uri="{FF2B5EF4-FFF2-40B4-BE49-F238E27FC236}">
                          <a16:creationId xmlns:a16="http://schemas.microsoft.com/office/drawing/2014/main" id="{7AF305AE-9DFF-4525-825A-FDB1C1F74D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25" name="Retângulo 324">
                      <a:extLst>
                        <a:ext uri="{FF2B5EF4-FFF2-40B4-BE49-F238E27FC236}">
                          <a16:creationId xmlns:a16="http://schemas.microsoft.com/office/drawing/2014/main" id="{61B75A9F-AFCC-4C04-98B4-F9172CA619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26" name="Retângulo 325">
                      <a:extLst>
                        <a:ext uri="{FF2B5EF4-FFF2-40B4-BE49-F238E27FC236}">
                          <a16:creationId xmlns:a16="http://schemas.microsoft.com/office/drawing/2014/main" id="{1C6FD9EF-C006-41AB-88AF-D7A742031B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318" name="Agrupar 317">
                    <a:extLst>
                      <a:ext uri="{FF2B5EF4-FFF2-40B4-BE49-F238E27FC236}">
                        <a16:creationId xmlns:a16="http://schemas.microsoft.com/office/drawing/2014/main" id="{30A3B2E0-BEA5-40B7-AADC-8EE5A3AC793C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19" name="Retângulo 318">
                      <a:extLst>
                        <a:ext uri="{FF2B5EF4-FFF2-40B4-BE49-F238E27FC236}">
                          <a16:creationId xmlns:a16="http://schemas.microsoft.com/office/drawing/2014/main" id="{7C7E4C5E-4B8E-4B48-8BBD-8731DCAB69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20" name="Retângulo 319">
                      <a:extLst>
                        <a:ext uri="{FF2B5EF4-FFF2-40B4-BE49-F238E27FC236}">
                          <a16:creationId xmlns:a16="http://schemas.microsoft.com/office/drawing/2014/main" id="{68AD4164-7208-4A3E-BB40-9386542F50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21" name="Retângulo 320">
                      <a:extLst>
                        <a:ext uri="{FF2B5EF4-FFF2-40B4-BE49-F238E27FC236}">
                          <a16:creationId xmlns:a16="http://schemas.microsoft.com/office/drawing/2014/main" id="{6FC6195A-0B27-4511-98DE-D973D3B2F4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22" name="Retângulo 321">
                      <a:extLst>
                        <a:ext uri="{FF2B5EF4-FFF2-40B4-BE49-F238E27FC236}">
                          <a16:creationId xmlns:a16="http://schemas.microsoft.com/office/drawing/2014/main" id="{EF0E4648-4180-403A-96E2-17B266C92D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306" name="Agrupar 305">
                  <a:extLst>
                    <a:ext uri="{FF2B5EF4-FFF2-40B4-BE49-F238E27FC236}">
                      <a16:creationId xmlns:a16="http://schemas.microsoft.com/office/drawing/2014/main" id="{90A9E137-9699-4166-B3BC-1114597E8C14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307" name="Agrupar 306">
                    <a:extLst>
                      <a:ext uri="{FF2B5EF4-FFF2-40B4-BE49-F238E27FC236}">
                        <a16:creationId xmlns:a16="http://schemas.microsoft.com/office/drawing/2014/main" id="{127F9AC2-B903-4EE5-9F3C-058085962DFB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13" name="Retângulo 312">
                      <a:extLst>
                        <a:ext uri="{FF2B5EF4-FFF2-40B4-BE49-F238E27FC236}">
                          <a16:creationId xmlns:a16="http://schemas.microsoft.com/office/drawing/2014/main" id="{712C8C6F-C33B-485B-998C-32226009A1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14" name="Retângulo 313">
                      <a:extLst>
                        <a:ext uri="{FF2B5EF4-FFF2-40B4-BE49-F238E27FC236}">
                          <a16:creationId xmlns:a16="http://schemas.microsoft.com/office/drawing/2014/main" id="{B6D3B6BD-FCA5-4C1E-9A94-A9FC78EE0A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15" name="Retângulo 314">
                      <a:extLst>
                        <a:ext uri="{FF2B5EF4-FFF2-40B4-BE49-F238E27FC236}">
                          <a16:creationId xmlns:a16="http://schemas.microsoft.com/office/drawing/2014/main" id="{ED5FEA4C-387D-4AFF-A064-208E161B4C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16" name="Retângulo 315">
                      <a:extLst>
                        <a:ext uri="{FF2B5EF4-FFF2-40B4-BE49-F238E27FC236}">
                          <a16:creationId xmlns:a16="http://schemas.microsoft.com/office/drawing/2014/main" id="{3A6F34F9-CA25-4308-8605-1FD0BCFFA8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308" name="Agrupar 307">
                    <a:extLst>
                      <a:ext uri="{FF2B5EF4-FFF2-40B4-BE49-F238E27FC236}">
                        <a16:creationId xmlns:a16="http://schemas.microsoft.com/office/drawing/2014/main" id="{76C34B17-4D5A-4AAD-A79C-2350AD586D7A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09" name="Retângulo 308">
                      <a:extLst>
                        <a:ext uri="{FF2B5EF4-FFF2-40B4-BE49-F238E27FC236}">
                          <a16:creationId xmlns:a16="http://schemas.microsoft.com/office/drawing/2014/main" id="{0EE58663-4C1E-481B-8BED-FA15A5BB4C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10" name="Retângulo 309">
                      <a:extLst>
                        <a:ext uri="{FF2B5EF4-FFF2-40B4-BE49-F238E27FC236}">
                          <a16:creationId xmlns:a16="http://schemas.microsoft.com/office/drawing/2014/main" id="{E6A74D92-91E2-43DE-BE8B-1ACC0E1842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11" name="Retângulo 310">
                      <a:extLst>
                        <a:ext uri="{FF2B5EF4-FFF2-40B4-BE49-F238E27FC236}">
                          <a16:creationId xmlns:a16="http://schemas.microsoft.com/office/drawing/2014/main" id="{54FE76E0-3A0C-4C23-AE3C-7C80D489B6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12" name="Retângulo 311">
                      <a:extLst>
                        <a:ext uri="{FF2B5EF4-FFF2-40B4-BE49-F238E27FC236}">
                          <a16:creationId xmlns:a16="http://schemas.microsoft.com/office/drawing/2014/main" id="{95E0DAE6-3A4A-4894-82FF-4221C2DB20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259" name="Agrupar 258">
                <a:extLst>
                  <a:ext uri="{FF2B5EF4-FFF2-40B4-BE49-F238E27FC236}">
                    <a16:creationId xmlns:a16="http://schemas.microsoft.com/office/drawing/2014/main" id="{5B7FCAFB-9205-4CAC-BC3B-1B39EA172EF8}"/>
                  </a:ext>
                </a:extLst>
              </p:cNvPr>
              <p:cNvGrpSpPr/>
              <p:nvPr/>
            </p:nvGrpSpPr>
            <p:grpSpPr>
              <a:xfrm>
                <a:off x="6091747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283" name="Agrupar 282">
                  <a:extLst>
                    <a:ext uri="{FF2B5EF4-FFF2-40B4-BE49-F238E27FC236}">
                      <a16:creationId xmlns:a16="http://schemas.microsoft.com/office/drawing/2014/main" id="{A9C76427-9FE8-454B-B7AC-4D735CD0ACE3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95" name="Agrupar 294">
                    <a:extLst>
                      <a:ext uri="{FF2B5EF4-FFF2-40B4-BE49-F238E27FC236}">
                        <a16:creationId xmlns:a16="http://schemas.microsoft.com/office/drawing/2014/main" id="{23CF87B5-C5EC-451C-9D89-B6C3BD67DD3F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01" name="Retângulo 300">
                      <a:extLst>
                        <a:ext uri="{FF2B5EF4-FFF2-40B4-BE49-F238E27FC236}">
                          <a16:creationId xmlns:a16="http://schemas.microsoft.com/office/drawing/2014/main" id="{BFC37A5A-95A6-406C-B32D-041CAF14A7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02" name="Retângulo 301">
                      <a:extLst>
                        <a:ext uri="{FF2B5EF4-FFF2-40B4-BE49-F238E27FC236}">
                          <a16:creationId xmlns:a16="http://schemas.microsoft.com/office/drawing/2014/main" id="{9B1E8337-1D58-482B-9927-4F754EB504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03" name="Retângulo 302">
                      <a:extLst>
                        <a:ext uri="{FF2B5EF4-FFF2-40B4-BE49-F238E27FC236}">
                          <a16:creationId xmlns:a16="http://schemas.microsoft.com/office/drawing/2014/main" id="{1D5C74C8-B6AF-4B14-9084-5B57291BF5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04" name="Retângulo 303">
                      <a:extLst>
                        <a:ext uri="{FF2B5EF4-FFF2-40B4-BE49-F238E27FC236}">
                          <a16:creationId xmlns:a16="http://schemas.microsoft.com/office/drawing/2014/main" id="{5E94F744-7F88-49C0-842A-EDAA6C589C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96" name="Agrupar 295">
                    <a:extLst>
                      <a:ext uri="{FF2B5EF4-FFF2-40B4-BE49-F238E27FC236}">
                        <a16:creationId xmlns:a16="http://schemas.microsoft.com/office/drawing/2014/main" id="{7D2F332C-B910-40A5-804D-D621433FCA80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97" name="Retângulo 296">
                      <a:extLst>
                        <a:ext uri="{FF2B5EF4-FFF2-40B4-BE49-F238E27FC236}">
                          <a16:creationId xmlns:a16="http://schemas.microsoft.com/office/drawing/2014/main" id="{360B31DC-0D01-457A-9000-05B79D5855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98" name="Retângulo 297">
                      <a:extLst>
                        <a:ext uri="{FF2B5EF4-FFF2-40B4-BE49-F238E27FC236}">
                          <a16:creationId xmlns:a16="http://schemas.microsoft.com/office/drawing/2014/main" id="{C5C5827C-AB3A-46A9-8087-7274BBDFEA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99" name="Retângulo 298">
                      <a:extLst>
                        <a:ext uri="{FF2B5EF4-FFF2-40B4-BE49-F238E27FC236}">
                          <a16:creationId xmlns:a16="http://schemas.microsoft.com/office/drawing/2014/main" id="{F9A503A6-BC25-4A4F-AB21-A55029411C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00" name="Retângulo 299">
                      <a:extLst>
                        <a:ext uri="{FF2B5EF4-FFF2-40B4-BE49-F238E27FC236}">
                          <a16:creationId xmlns:a16="http://schemas.microsoft.com/office/drawing/2014/main" id="{3EC39150-B493-436A-B20C-006534686C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284" name="Agrupar 283">
                  <a:extLst>
                    <a:ext uri="{FF2B5EF4-FFF2-40B4-BE49-F238E27FC236}">
                      <a16:creationId xmlns:a16="http://schemas.microsoft.com/office/drawing/2014/main" id="{FEA62B42-C32A-4912-BBE2-DF60C3072CA2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85" name="Agrupar 284">
                    <a:extLst>
                      <a:ext uri="{FF2B5EF4-FFF2-40B4-BE49-F238E27FC236}">
                        <a16:creationId xmlns:a16="http://schemas.microsoft.com/office/drawing/2014/main" id="{8B782A5D-8903-4DEA-8992-0CB00718820D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91" name="Retângulo 290">
                      <a:extLst>
                        <a:ext uri="{FF2B5EF4-FFF2-40B4-BE49-F238E27FC236}">
                          <a16:creationId xmlns:a16="http://schemas.microsoft.com/office/drawing/2014/main" id="{0B030ACF-D306-479E-B0E9-ED5BF68E60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92" name="Retângulo 291">
                      <a:extLst>
                        <a:ext uri="{FF2B5EF4-FFF2-40B4-BE49-F238E27FC236}">
                          <a16:creationId xmlns:a16="http://schemas.microsoft.com/office/drawing/2014/main" id="{AF9FF273-EABE-48E4-9F85-FBBA9FBF71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93" name="Retângulo 292">
                      <a:extLst>
                        <a:ext uri="{FF2B5EF4-FFF2-40B4-BE49-F238E27FC236}">
                          <a16:creationId xmlns:a16="http://schemas.microsoft.com/office/drawing/2014/main" id="{A29C6A39-9B42-4BF3-B265-57B7A1967C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94" name="Retângulo 293">
                      <a:extLst>
                        <a:ext uri="{FF2B5EF4-FFF2-40B4-BE49-F238E27FC236}">
                          <a16:creationId xmlns:a16="http://schemas.microsoft.com/office/drawing/2014/main" id="{A248A58B-316B-4242-9228-B29B314547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86" name="Agrupar 285">
                    <a:extLst>
                      <a:ext uri="{FF2B5EF4-FFF2-40B4-BE49-F238E27FC236}">
                        <a16:creationId xmlns:a16="http://schemas.microsoft.com/office/drawing/2014/main" id="{8AC58C24-AC33-4D50-9C23-0ACD58930E8B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87" name="Retângulo 286">
                      <a:extLst>
                        <a:ext uri="{FF2B5EF4-FFF2-40B4-BE49-F238E27FC236}">
                          <a16:creationId xmlns:a16="http://schemas.microsoft.com/office/drawing/2014/main" id="{D84F6B50-9FA6-41FF-9E24-03CC342C4D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88" name="Retângulo 287">
                      <a:extLst>
                        <a:ext uri="{FF2B5EF4-FFF2-40B4-BE49-F238E27FC236}">
                          <a16:creationId xmlns:a16="http://schemas.microsoft.com/office/drawing/2014/main" id="{25492962-5A96-41F7-B6EC-D9DC4C0F57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89" name="Retângulo 288">
                      <a:extLst>
                        <a:ext uri="{FF2B5EF4-FFF2-40B4-BE49-F238E27FC236}">
                          <a16:creationId xmlns:a16="http://schemas.microsoft.com/office/drawing/2014/main" id="{74F3A775-06F6-4854-B647-6D1379334B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90" name="Retângulo 289">
                      <a:extLst>
                        <a:ext uri="{FF2B5EF4-FFF2-40B4-BE49-F238E27FC236}">
                          <a16:creationId xmlns:a16="http://schemas.microsoft.com/office/drawing/2014/main" id="{A59C4A66-98B1-47A6-884F-554CE3948A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260" name="Agrupar 259">
                <a:extLst>
                  <a:ext uri="{FF2B5EF4-FFF2-40B4-BE49-F238E27FC236}">
                    <a16:creationId xmlns:a16="http://schemas.microsoft.com/office/drawing/2014/main" id="{252B8550-4818-4C2E-A5BA-9827EFB5FBC7}"/>
                  </a:ext>
                </a:extLst>
              </p:cNvPr>
              <p:cNvGrpSpPr/>
              <p:nvPr/>
            </p:nvGrpSpPr>
            <p:grpSpPr>
              <a:xfrm>
                <a:off x="9125889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261" name="Agrupar 260">
                  <a:extLst>
                    <a:ext uri="{FF2B5EF4-FFF2-40B4-BE49-F238E27FC236}">
                      <a16:creationId xmlns:a16="http://schemas.microsoft.com/office/drawing/2014/main" id="{555AC67E-EECA-4EED-9EFA-F050F488EC35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73" name="Agrupar 272">
                    <a:extLst>
                      <a:ext uri="{FF2B5EF4-FFF2-40B4-BE49-F238E27FC236}">
                        <a16:creationId xmlns:a16="http://schemas.microsoft.com/office/drawing/2014/main" id="{5D48AF36-12AC-4A65-9853-C62282C68E14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79" name="Retângulo 278">
                      <a:extLst>
                        <a:ext uri="{FF2B5EF4-FFF2-40B4-BE49-F238E27FC236}">
                          <a16:creationId xmlns:a16="http://schemas.microsoft.com/office/drawing/2014/main" id="{4C4BF669-EFF4-4680-B561-D8FCCDE20D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80" name="Retângulo 279">
                      <a:extLst>
                        <a:ext uri="{FF2B5EF4-FFF2-40B4-BE49-F238E27FC236}">
                          <a16:creationId xmlns:a16="http://schemas.microsoft.com/office/drawing/2014/main" id="{9FA5032C-B011-405D-B841-46628A8724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81" name="Retângulo 280">
                      <a:extLst>
                        <a:ext uri="{FF2B5EF4-FFF2-40B4-BE49-F238E27FC236}">
                          <a16:creationId xmlns:a16="http://schemas.microsoft.com/office/drawing/2014/main" id="{BC4BB3E2-AF05-4E4C-B0BC-466C0B62F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82" name="Retângulo 281">
                      <a:extLst>
                        <a:ext uri="{FF2B5EF4-FFF2-40B4-BE49-F238E27FC236}">
                          <a16:creationId xmlns:a16="http://schemas.microsoft.com/office/drawing/2014/main" id="{5E01806A-90C6-4422-B687-938B97A8E5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74" name="Agrupar 273">
                    <a:extLst>
                      <a:ext uri="{FF2B5EF4-FFF2-40B4-BE49-F238E27FC236}">
                        <a16:creationId xmlns:a16="http://schemas.microsoft.com/office/drawing/2014/main" id="{B0B7ECBF-4227-4D22-BD05-CC3C7F2715E3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75" name="Retângulo 274">
                      <a:extLst>
                        <a:ext uri="{FF2B5EF4-FFF2-40B4-BE49-F238E27FC236}">
                          <a16:creationId xmlns:a16="http://schemas.microsoft.com/office/drawing/2014/main" id="{2641474B-4A13-43D9-B889-40805B6221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76" name="Retângulo 275">
                      <a:extLst>
                        <a:ext uri="{FF2B5EF4-FFF2-40B4-BE49-F238E27FC236}">
                          <a16:creationId xmlns:a16="http://schemas.microsoft.com/office/drawing/2014/main" id="{8126CFDA-E7B4-4DBE-BE55-D5D9173E68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77" name="Retângulo 276">
                      <a:extLst>
                        <a:ext uri="{FF2B5EF4-FFF2-40B4-BE49-F238E27FC236}">
                          <a16:creationId xmlns:a16="http://schemas.microsoft.com/office/drawing/2014/main" id="{2A6AF970-E872-4BAD-B14C-3C2ADCCB3E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78" name="Retângulo 277">
                      <a:extLst>
                        <a:ext uri="{FF2B5EF4-FFF2-40B4-BE49-F238E27FC236}">
                          <a16:creationId xmlns:a16="http://schemas.microsoft.com/office/drawing/2014/main" id="{47F0D7F1-5D6F-45ED-B706-3295C52657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262" name="Agrupar 261">
                  <a:extLst>
                    <a:ext uri="{FF2B5EF4-FFF2-40B4-BE49-F238E27FC236}">
                      <a16:creationId xmlns:a16="http://schemas.microsoft.com/office/drawing/2014/main" id="{C2C945C5-F485-4A78-8B6A-31A98B43EA14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63" name="Agrupar 262">
                    <a:extLst>
                      <a:ext uri="{FF2B5EF4-FFF2-40B4-BE49-F238E27FC236}">
                        <a16:creationId xmlns:a16="http://schemas.microsoft.com/office/drawing/2014/main" id="{C890577F-F2B7-4BC7-82B5-F1091B1B9B3D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69" name="Retângulo 268">
                      <a:extLst>
                        <a:ext uri="{FF2B5EF4-FFF2-40B4-BE49-F238E27FC236}">
                          <a16:creationId xmlns:a16="http://schemas.microsoft.com/office/drawing/2014/main" id="{679C95EA-BC95-4C41-B479-0108FAC5CE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70" name="Retângulo 269">
                      <a:extLst>
                        <a:ext uri="{FF2B5EF4-FFF2-40B4-BE49-F238E27FC236}">
                          <a16:creationId xmlns:a16="http://schemas.microsoft.com/office/drawing/2014/main" id="{A987B32F-67D1-41D7-8B59-993052A8B0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71" name="Retângulo 270">
                      <a:extLst>
                        <a:ext uri="{FF2B5EF4-FFF2-40B4-BE49-F238E27FC236}">
                          <a16:creationId xmlns:a16="http://schemas.microsoft.com/office/drawing/2014/main" id="{D3AA408D-113F-46B4-96A8-B8A235E57D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72" name="Retângulo 271">
                      <a:extLst>
                        <a:ext uri="{FF2B5EF4-FFF2-40B4-BE49-F238E27FC236}">
                          <a16:creationId xmlns:a16="http://schemas.microsoft.com/office/drawing/2014/main" id="{AD22ECA4-C90F-4C7A-9511-1C7E2C37A5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64" name="Agrupar 263">
                    <a:extLst>
                      <a:ext uri="{FF2B5EF4-FFF2-40B4-BE49-F238E27FC236}">
                        <a16:creationId xmlns:a16="http://schemas.microsoft.com/office/drawing/2014/main" id="{C4FB2963-3F17-4590-B382-29E7776B6620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65" name="Retângulo 264">
                      <a:extLst>
                        <a:ext uri="{FF2B5EF4-FFF2-40B4-BE49-F238E27FC236}">
                          <a16:creationId xmlns:a16="http://schemas.microsoft.com/office/drawing/2014/main" id="{8C4B698C-A4D8-4506-B207-275632FDA2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66" name="Retângulo 265">
                      <a:extLst>
                        <a:ext uri="{FF2B5EF4-FFF2-40B4-BE49-F238E27FC236}">
                          <a16:creationId xmlns:a16="http://schemas.microsoft.com/office/drawing/2014/main" id="{CD1B670C-69DD-4DD9-9E6F-3EACEAB318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67" name="Retângulo 266">
                      <a:extLst>
                        <a:ext uri="{FF2B5EF4-FFF2-40B4-BE49-F238E27FC236}">
                          <a16:creationId xmlns:a16="http://schemas.microsoft.com/office/drawing/2014/main" id="{321F1ED5-B723-4AD8-8B54-B6AC2EE6D5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95000"/>
                        <a:alpha val="44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68" name="Retângulo 267">
                      <a:extLst>
                        <a:ext uri="{FF2B5EF4-FFF2-40B4-BE49-F238E27FC236}">
                          <a16:creationId xmlns:a16="http://schemas.microsoft.com/office/drawing/2014/main" id="{442C1270-A7DB-4F1F-B10D-A9B43DE269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</p:grpSp>
      </p:grpSp>
      <p:sp>
        <p:nvSpPr>
          <p:cNvPr id="161" name="Rectangle 6">
            <a:extLst>
              <a:ext uri="{FF2B5EF4-FFF2-40B4-BE49-F238E27FC236}">
                <a16:creationId xmlns:a16="http://schemas.microsoft.com/office/drawing/2014/main" id="{B802F7F3-585F-4669-9515-8B098F6B85E1}"/>
              </a:ext>
            </a:extLst>
          </p:cNvPr>
          <p:cNvSpPr/>
          <p:nvPr userDrawn="1"/>
        </p:nvSpPr>
        <p:spPr>
          <a:xfrm>
            <a:off x="0" y="6732494"/>
            <a:ext cx="12192000" cy="1255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9375"/>
            <a:endParaRPr lang="pt-BR" sz="2400" b="1" dirty="0">
              <a:solidFill>
                <a:srgbClr val="1116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8" name="Rectangle 6">
            <a:extLst>
              <a:ext uri="{FF2B5EF4-FFF2-40B4-BE49-F238E27FC236}">
                <a16:creationId xmlns:a16="http://schemas.microsoft.com/office/drawing/2014/main" id="{F70E60AC-E0B0-4054-BB25-40C280DE7173}"/>
              </a:ext>
            </a:extLst>
          </p:cNvPr>
          <p:cNvSpPr/>
          <p:nvPr userDrawn="1"/>
        </p:nvSpPr>
        <p:spPr>
          <a:xfrm>
            <a:off x="0" y="0"/>
            <a:ext cx="12195916" cy="1504476"/>
          </a:xfrm>
          <a:prstGeom prst="rect">
            <a:avLst/>
          </a:prstGeom>
          <a:gradFill>
            <a:gsLst>
              <a:gs pos="18000">
                <a:srgbClr val="11167C">
                  <a:alpha val="88000"/>
                </a:srgbClr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49375"/>
            <a:endParaRPr lang="pt-BR" sz="2400" b="1" dirty="0">
              <a:solidFill>
                <a:srgbClr val="1116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332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acaoibm.com.br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>
            <a:extLst>
              <a:ext uri="{FF2B5EF4-FFF2-40B4-BE49-F238E27FC236}">
                <a16:creationId xmlns:a16="http://schemas.microsoft.com/office/drawing/2014/main" id="{51C7D47B-1567-49F4-9DB0-AD7982C6666C}"/>
              </a:ext>
            </a:extLst>
          </p:cNvPr>
          <p:cNvSpPr/>
          <p:nvPr/>
        </p:nvSpPr>
        <p:spPr>
          <a:xfrm>
            <a:off x="0" y="5263514"/>
            <a:ext cx="12192000" cy="15944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827C794-E620-4BC5-81A9-A9460E1661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0800619"/>
              </p:ext>
            </p:extLst>
          </p:nvPr>
        </p:nvGraphicFramePr>
        <p:xfrm>
          <a:off x="186916" y="2037978"/>
          <a:ext cx="11795152" cy="3248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3" name="Imagem 22" descr="Logotipo, nome da empresa&#10;&#10;Descrição gerada automaticamente">
            <a:extLst>
              <a:ext uri="{FF2B5EF4-FFF2-40B4-BE49-F238E27FC236}">
                <a16:creationId xmlns:a16="http://schemas.microsoft.com/office/drawing/2014/main" id="{41164578-1300-449E-95C0-C3CDB7DF6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131" y="5423189"/>
            <a:ext cx="597097" cy="1191423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EF892A69-0C60-41AA-9A27-AE5C7394D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6674" y="5423189"/>
            <a:ext cx="597096" cy="1191423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B9554CD0-5C10-485B-85FE-FB1FCB04B6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1395" y="5423190"/>
            <a:ext cx="597096" cy="1191421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3E061076-6450-4A01-A39D-898EBDEECD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7537" y="5424081"/>
            <a:ext cx="597096" cy="1188663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F26179F4-6AB1-49F9-8768-ECEBB0B9A7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3068" y="5424081"/>
            <a:ext cx="595714" cy="1188663"/>
          </a:xfrm>
          <a:prstGeom prst="rect">
            <a:avLst/>
          </a:prstGeom>
        </p:spPr>
      </p:pic>
      <p:sp>
        <p:nvSpPr>
          <p:cNvPr id="344" name="Rectangle 6">
            <a:extLst>
              <a:ext uri="{FF2B5EF4-FFF2-40B4-BE49-F238E27FC236}">
                <a16:creationId xmlns:a16="http://schemas.microsoft.com/office/drawing/2014/main" id="{DAF8A191-6C79-4990-999F-BEF802761492}"/>
              </a:ext>
            </a:extLst>
          </p:cNvPr>
          <p:cNvSpPr/>
          <p:nvPr/>
        </p:nvSpPr>
        <p:spPr>
          <a:xfrm>
            <a:off x="0" y="0"/>
            <a:ext cx="12192000" cy="1493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RENTABILIDADE DO MÊS </a:t>
            </a:r>
            <a:endParaRPr lang="pt-B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1" name="Retângulo 440">
            <a:extLst>
              <a:ext uri="{FF2B5EF4-FFF2-40B4-BE49-F238E27FC236}">
                <a16:creationId xmlns:a16="http://schemas.microsoft.com/office/drawing/2014/main" id="{023468A5-6A34-4687-A738-2916F4F7E99B}"/>
              </a:ext>
            </a:extLst>
          </p:cNvPr>
          <p:cNvSpPr/>
          <p:nvPr/>
        </p:nvSpPr>
        <p:spPr>
          <a:xfrm>
            <a:off x="0" y="1493824"/>
            <a:ext cx="12192000" cy="40740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DEDEDE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pt-BR" sz="1600" b="1" dirty="0">
                <a:solidFill>
                  <a:srgbClr val="111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Julho/26</a:t>
            </a:r>
            <a:endParaRPr lang="pt-BR" sz="1600" b="1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ela 28">
            <a:extLst>
              <a:ext uri="{FF2B5EF4-FFF2-40B4-BE49-F238E27FC236}">
                <a16:creationId xmlns:a16="http://schemas.microsoft.com/office/drawing/2014/main" id="{5FD2C6D2-B034-4858-84F5-156D94DE0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61098"/>
              </p:ext>
            </p:extLst>
          </p:nvPr>
        </p:nvGraphicFramePr>
        <p:xfrm>
          <a:off x="10013132" y="1537140"/>
          <a:ext cx="2073435" cy="16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29">
                  <a:extLst>
                    <a:ext uri="{9D8B030D-6E8A-4147-A177-3AD203B41FA5}">
                      <a16:colId xmlns:a16="http://schemas.microsoft.com/office/drawing/2014/main" val="3549009796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723772481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770201703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61814302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2990297962"/>
                    </a:ext>
                  </a:extLst>
                </a:gridCol>
                <a:gridCol w="930290">
                  <a:extLst>
                    <a:ext uri="{9D8B030D-6E8A-4147-A177-3AD203B41FA5}">
                      <a16:colId xmlns:a16="http://schemas.microsoft.com/office/drawing/2014/main" val="1599931735"/>
                    </a:ext>
                  </a:extLst>
                </a:gridCol>
              </a:tblGrid>
              <a:tr h="87866"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ACFB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97C9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9F3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4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 dirty="0">
                          <a:solidFill>
                            <a:srgbClr val="11167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Rentabilidades</a:t>
                      </a: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07574"/>
                  </a:ext>
                </a:extLst>
              </a:tr>
            </a:tbl>
          </a:graphicData>
        </a:graphic>
      </p:graphicFrame>
      <p:graphicFrame>
        <p:nvGraphicFramePr>
          <p:cNvPr id="17" name="Tabela 28">
            <a:extLst>
              <a:ext uri="{FF2B5EF4-FFF2-40B4-BE49-F238E27FC236}">
                <a16:creationId xmlns:a16="http://schemas.microsoft.com/office/drawing/2014/main" id="{FE95DF88-A26E-4CE0-8C54-FCF4B763C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269842"/>
              </p:ext>
            </p:extLst>
          </p:nvPr>
        </p:nvGraphicFramePr>
        <p:xfrm>
          <a:off x="10013132" y="1697659"/>
          <a:ext cx="2073435" cy="16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29">
                  <a:extLst>
                    <a:ext uri="{9D8B030D-6E8A-4147-A177-3AD203B41FA5}">
                      <a16:colId xmlns:a16="http://schemas.microsoft.com/office/drawing/2014/main" val="3549009796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723772481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770201703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61814302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2990297962"/>
                    </a:ext>
                  </a:extLst>
                </a:gridCol>
                <a:gridCol w="930290">
                  <a:extLst>
                    <a:ext uri="{9D8B030D-6E8A-4147-A177-3AD203B41FA5}">
                      <a16:colId xmlns:a16="http://schemas.microsoft.com/office/drawing/2014/main" val="1599931735"/>
                    </a:ext>
                  </a:extLst>
                </a:gridCol>
              </a:tblGrid>
              <a:tr h="87866"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9C75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4F9B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9DDC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AB0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 dirty="0">
                          <a:solidFill>
                            <a:srgbClr val="11167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Benchmark</a:t>
                      </a: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07574"/>
                  </a:ext>
                </a:extLst>
              </a:tr>
            </a:tbl>
          </a:graphicData>
        </a:graphic>
      </p:graphicFrame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EB4FF43C-7B50-42FD-BA08-205A4592ED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659" y="245256"/>
            <a:ext cx="1880245" cy="931803"/>
          </a:xfrm>
          <a:prstGeom prst="rect">
            <a:avLst/>
          </a:prstGeom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B5DAEF27-7C51-4126-BF56-0D48236253CA}"/>
              </a:ext>
            </a:extLst>
          </p:cNvPr>
          <p:cNvSpPr/>
          <p:nvPr/>
        </p:nvSpPr>
        <p:spPr>
          <a:xfrm>
            <a:off x="8128811" y="1621373"/>
            <a:ext cx="1893188" cy="166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900" b="1" dirty="0">
                <a:solidFill>
                  <a:srgbClr val="111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Legenda:</a:t>
            </a:r>
          </a:p>
        </p:txBody>
      </p:sp>
    </p:spTree>
    <p:extLst>
      <p:ext uri="{BB962C8B-B14F-4D97-AF65-F5344CB8AC3E}">
        <p14:creationId xmlns:p14="http://schemas.microsoft.com/office/powerpoint/2010/main" val="1159110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6">
            <a:extLst>
              <a:ext uri="{FF2B5EF4-FFF2-40B4-BE49-F238E27FC236}">
                <a16:creationId xmlns:a16="http://schemas.microsoft.com/office/drawing/2014/main" id="{A9142D47-8637-43D3-81FE-D2ED17BCF044}"/>
              </a:ext>
            </a:extLst>
          </p:cNvPr>
          <p:cNvSpPr/>
          <p:nvPr/>
        </p:nvSpPr>
        <p:spPr>
          <a:xfrm>
            <a:off x="0" y="255319"/>
            <a:ext cx="12192000" cy="1049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PANORAMA DE MERCADO / </a:t>
            </a:r>
            <a:b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 DO DESEMPENHO DOS PERFIS</a:t>
            </a:r>
            <a:endParaRPr lang="pt-B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BD17776-1D3C-44AD-8FF3-9177473A2F4F}"/>
              </a:ext>
            </a:extLst>
          </p:cNvPr>
          <p:cNvSpPr/>
          <p:nvPr/>
        </p:nvSpPr>
        <p:spPr>
          <a:xfrm>
            <a:off x="0" y="1511879"/>
            <a:ext cx="12192000" cy="40740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DEDEDE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pt-BR" sz="1600" b="1" dirty="0">
                <a:solidFill>
                  <a:srgbClr val="111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Fevereiro/25</a:t>
            </a:r>
            <a:endParaRPr lang="pt-BR" sz="1600" b="1" dirty="0">
              <a:solidFill>
                <a:srgbClr val="11167C"/>
              </a:solidFill>
            </a:endParaRPr>
          </a:p>
        </p:txBody>
      </p:sp>
      <p:pic>
        <p:nvPicPr>
          <p:cNvPr id="6" name="Imagem 5" descr="Escova de dente na mão&#10;&#10;Descrição gerada automaticamente com confiança baixa">
            <a:extLst>
              <a:ext uri="{FF2B5EF4-FFF2-40B4-BE49-F238E27FC236}">
                <a16:creationId xmlns:a16="http://schemas.microsoft.com/office/drawing/2014/main" id="{DD43EA98-F854-467E-9E8C-A738C7339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949" y="1490160"/>
            <a:ext cx="7556853" cy="5367840"/>
          </a:xfrm>
          <a:prstGeom prst="rect">
            <a:avLst/>
          </a:prstGeom>
        </p:spPr>
      </p:pic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E81B45F3-559A-4AE6-BDC0-00C04CF811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659" y="245256"/>
            <a:ext cx="1880245" cy="931803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18339DA-8964-26A4-A14E-65061097622A}"/>
              </a:ext>
            </a:extLst>
          </p:cNvPr>
          <p:cNvSpPr/>
          <p:nvPr/>
        </p:nvSpPr>
        <p:spPr>
          <a:xfrm>
            <a:off x="0" y="1490160"/>
            <a:ext cx="12192000" cy="40740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DEDEDE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pt-BR" sz="1600" b="1" dirty="0">
                <a:solidFill>
                  <a:srgbClr val="111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Julho/26</a:t>
            </a:r>
            <a:endParaRPr lang="pt-BR" sz="1600" b="1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2AC8AFF-A1D8-ED8D-AB53-B9A90448A251}"/>
              </a:ext>
            </a:extLst>
          </p:cNvPr>
          <p:cNvSpPr txBox="1"/>
          <p:nvPr/>
        </p:nvSpPr>
        <p:spPr>
          <a:xfrm>
            <a:off x="0" y="2064380"/>
            <a:ext cx="5976257" cy="4024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lnSpc>
                <a:spcPts val="1500"/>
              </a:lnSpc>
              <a:buNone/>
            </a:pP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Em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julho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de 2026, o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cenário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internacional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permaneceu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marcado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por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incertezas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decorrentes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das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tensões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geopolíticas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no Oriente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Médio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e da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adoção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de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novas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medidas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comerciais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pelos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Estados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Unidos.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Apesar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desse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ambiente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mais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desafiador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, 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economia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norte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-americana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continuou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demonstrando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resiliência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enquanto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principais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bancos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centrais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mantiveram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postura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cautelosa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diante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dos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riscos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inflacionários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e das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perspectivas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para o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crescimento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global. </a:t>
            </a:r>
          </a:p>
          <a:p>
            <a:pPr algn="just" fontAlgn="t">
              <a:lnSpc>
                <a:spcPts val="1500"/>
              </a:lnSpc>
              <a:buNone/>
            </a:pP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No Brasil, 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desaceleração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inflação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observada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nos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indicadores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mais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recentes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contribuiu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para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melhorar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as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expectativas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do mercado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quanto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à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continuidade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do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processo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de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redução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dos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juros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.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Ainda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assim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, as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preocupações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com o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cenário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fiscal e com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desdobramentos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das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eleições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de 2026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permaneceram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como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importantes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fatores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de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atenção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para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investidores.</a:t>
            </a:r>
          </a:p>
          <a:p>
            <a:pPr algn="just" fontAlgn="t">
              <a:lnSpc>
                <a:spcPts val="1500"/>
              </a:lnSpc>
              <a:buNone/>
            </a:pP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No mercado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financeiro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, o real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apresentou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valorização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frente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ao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dólar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enquanto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bolsa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brasileira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recuperou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parte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das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perdas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registradas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nos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meses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anteriores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. O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desempenho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refletiu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melhora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das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perspectivas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para 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inflação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, 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expectativa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de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flexibilização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monetária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e um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ambiente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corporativo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mais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favorável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,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embora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a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volatilidade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externa e as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incertezas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domésticas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continuassem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influenciando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o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comportamento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 dos </a:t>
            </a:r>
            <a:r>
              <a:rPr lang="en-US" sz="1400" dirty="0" err="1">
                <a:solidFill>
                  <a:srgbClr val="11167C"/>
                </a:solidFill>
                <a:latin typeface="Segoe UI" panose="020B0502040204020203" pitchFamily="34" charset="0"/>
              </a:rPr>
              <a:t>ativos</a:t>
            </a:r>
            <a:r>
              <a:rPr lang="en-US" sz="1400" dirty="0">
                <a:solidFill>
                  <a:srgbClr val="11167C"/>
                </a:solidFill>
                <a:latin typeface="Segoe UI" panose="020B0502040204020203" pitchFamily="34" charset="0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42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03F707D9-99F6-4EB8-8818-3E5A38945110}"/>
              </a:ext>
            </a:extLst>
          </p:cNvPr>
          <p:cNvSpPr/>
          <p:nvPr/>
        </p:nvSpPr>
        <p:spPr>
          <a:xfrm>
            <a:off x="0" y="5263514"/>
            <a:ext cx="12192000" cy="15944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4" name="Rectangle 6">
            <a:extLst>
              <a:ext uri="{FF2B5EF4-FFF2-40B4-BE49-F238E27FC236}">
                <a16:creationId xmlns:a16="http://schemas.microsoft.com/office/drawing/2014/main" id="{DAF8A191-6C79-4990-999F-BEF802761492}"/>
              </a:ext>
            </a:extLst>
          </p:cNvPr>
          <p:cNvSpPr/>
          <p:nvPr/>
        </p:nvSpPr>
        <p:spPr>
          <a:xfrm>
            <a:off x="0" y="0"/>
            <a:ext cx="12192000" cy="1493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RENTABILIDADE DOS </a:t>
            </a:r>
            <a:b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ÚLTIMOS 12 MESES (1 ANO)</a:t>
            </a:r>
            <a:endParaRPr lang="pt-B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Chart 5">
            <a:extLst>
              <a:ext uri="{FF2B5EF4-FFF2-40B4-BE49-F238E27FC236}">
                <a16:creationId xmlns:a16="http://schemas.microsoft.com/office/drawing/2014/main" id="{213356B2-51D6-4F2E-977C-7BE730DB3E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3157679"/>
              </p:ext>
            </p:extLst>
          </p:nvPr>
        </p:nvGraphicFramePr>
        <p:xfrm>
          <a:off x="208235" y="1906751"/>
          <a:ext cx="11787604" cy="3425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Imagem 19" descr="Logotipo, nome da empresa&#10;&#10;Descrição gerada automaticamente">
            <a:extLst>
              <a:ext uri="{FF2B5EF4-FFF2-40B4-BE49-F238E27FC236}">
                <a16:creationId xmlns:a16="http://schemas.microsoft.com/office/drawing/2014/main" id="{5E7AA77F-780C-4F4A-87FE-61747B5847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131" y="5423189"/>
            <a:ext cx="597097" cy="1191423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F07C1775-5554-48C7-B2ED-1833A6966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6674" y="5423189"/>
            <a:ext cx="597096" cy="1191423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82EBAAC2-3FB4-4F2F-9DB1-43BE09B02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1395" y="5423190"/>
            <a:ext cx="597096" cy="1191421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6E0FF188-5DD6-4187-BC1A-B38B03C600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7537" y="5424081"/>
            <a:ext cx="597096" cy="1188663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2D39142F-04FF-4EBF-84C1-8C17BE30ED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3068" y="5424081"/>
            <a:ext cx="595714" cy="1188663"/>
          </a:xfrm>
          <a:prstGeom prst="rect">
            <a:avLst/>
          </a:prstGeom>
        </p:spPr>
      </p:pic>
      <p:pic>
        <p:nvPicPr>
          <p:cNvPr id="21" name="Imagem 20" descr="Logotipo&#10;&#10;Descrição gerada automaticamente">
            <a:extLst>
              <a:ext uri="{FF2B5EF4-FFF2-40B4-BE49-F238E27FC236}">
                <a16:creationId xmlns:a16="http://schemas.microsoft.com/office/drawing/2014/main" id="{4CF17E54-E6D5-4D51-B1FD-F6FFC672D9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659" y="245256"/>
            <a:ext cx="1880245" cy="931803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0C1AA11B-7207-47D0-B3FA-DD5739A35168}"/>
              </a:ext>
            </a:extLst>
          </p:cNvPr>
          <p:cNvSpPr/>
          <p:nvPr/>
        </p:nvSpPr>
        <p:spPr>
          <a:xfrm>
            <a:off x="8128811" y="1621373"/>
            <a:ext cx="1893188" cy="166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900" b="1" dirty="0">
                <a:solidFill>
                  <a:srgbClr val="111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Legenda:</a:t>
            </a:r>
          </a:p>
        </p:txBody>
      </p:sp>
      <p:graphicFrame>
        <p:nvGraphicFramePr>
          <p:cNvPr id="15" name="Tabela 28">
            <a:extLst>
              <a:ext uri="{FF2B5EF4-FFF2-40B4-BE49-F238E27FC236}">
                <a16:creationId xmlns:a16="http://schemas.microsoft.com/office/drawing/2014/main" id="{4D0A468B-3B1B-49B0-A169-6A34207DA9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647402"/>
              </p:ext>
            </p:extLst>
          </p:nvPr>
        </p:nvGraphicFramePr>
        <p:xfrm>
          <a:off x="10013132" y="1537140"/>
          <a:ext cx="2073435" cy="16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29">
                  <a:extLst>
                    <a:ext uri="{9D8B030D-6E8A-4147-A177-3AD203B41FA5}">
                      <a16:colId xmlns:a16="http://schemas.microsoft.com/office/drawing/2014/main" val="3549009796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723772481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770201703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61814302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2990297962"/>
                    </a:ext>
                  </a:extLst>
                </a:gridCol>
                <a:gridCol w="930290">
                  <a:extLst>
                    <a:ext uri="{9D8B030D-6E8A-4147-A177-3AD203B41FA5}">
                      <a16:colId xmlns:a16="http://schemas.microsoft.com/office/drawing/2014/main" val="1599931735"/>
                    </a:ext>
                  </a:extLst>
                </a:gridCol>
              </a:tblGrid>
              <a:tr h="87866"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ACFB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97C9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9F3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4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 dirty="0">
                          <a:solidFill>
                            <a:srgbClr val="11167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Rentabilidades</a:t>
                      </a: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07574"/>
                  </a:ext>
                </a:extLst>
              </a:tr>
            </a:tbl>
          </a:graphicData>
        </a:graphic>
      </p:graphicFrame>
      <p:graphicFrame>
        <p:nvGraphicFramePr>
          <p:cNvPr id="17" name="Tabela 28">
            <a:extLst>
              <a:ext uri="{FF2B5EF4-FFF2-40B4-BE49-F238E27FC236}">
                <a16:creationId xmlns:a16="http://schemas.microsoft.com/office/drawing/2014/main" id="{98D73646-9AD4-4BE8-BA56-DE5937B6B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2110"/>
              </p:ext>
            </p:extLst>
          </p:nvPr>
        </p:nvGraphicFramePr>
        <p:xfrm>
          <a:off x="10013132" y="1697659"/>
          <a:ext cx="2073435" cy="16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29">
                  <a:extLst>
                    <a:ext uri="{9D8B030D-6E8A-4147-A177-3AD203B41FA5}">
                      <a16:colId xmlns:a16="http://schemas.microsoft.com/office/drawing/2014/main" val="3549009796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723772481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770201703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61814302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2990297962"/>
                    </a:ext>
                  </a:extLst>
                </a:gridCol>
                <a:gridCol w="930290">
                  <a:extLst>
                    <a:ext uri="{9D8B030D-6E8A-4147-A177-3AD203B41FA5}">
                      <a16:colId xmlns:a16="http://schemas.microsoft.com/office/drawing/2014/main" val="1599931735"/>
                    </a:ext>
                  </a:extLst>
                </a:gridCol>
              </a:tblGrid>
              <a:tr h="87866"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9C75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4F9B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9DDC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AB0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 dirty="0">
                          <a:solidFill>
                            <a:srgbClr val="11167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Benchmark</a:t>
                      </a: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07574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61EC1750-9546-3E91-F7E9-42933B725A0A}"/>
              </a:ext>
            </a:extLst>
          </p:cNvPr>
          <p:cNvSpPr/>
          <p:nvPr/>
        </p:nvSpPr>
        <p:spPr>
          <a:xfrm>
            <a:off x="0" y="1499347"/>
            <a:ext cx="12192000" cy="40740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DEDEDE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pt-BR" sz="1600" b="1" dirty="0">
                <a:solidFill>
                  <a:srgbClr val="111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Julho/26</a:t>
            </a:r>
            <a:endParaRPr lang="pt-BR" sz="1600" b="1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02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5">
            <a:extLst>
              <a:ext uri="{FF2B5EF4-FFF2-40B4-BE49-F238E27FC236}">
                <a16:creationId xmlns:a16="http://schemas.microsoft.com/office/drawing/2014/main" id="{5F4B9545-74CA-4CDF-B0E2-FEC735C095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0389216"/>
              </p:ext>
            </p:extLst>
          </p:nvPr>
        </p:nvGraphicFramePr>
        <p:xfrm>
          <a:off x="208231" y="1950739"/>
          <a:ext cx="11778558" cy="3458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4" name="Rectangle 6">
            <a:extLst>
              <a:ext uri="{FF2B5EF4-FFF2-40B4-BE49-F238E27FC236}">
                <a16:creationId xmlns:a16="http://schemas.microsoft.com/office/drawing/2014/main" id="{DAF8A191-6C79-4990-999F-BEF802761492}"/>
              </a:ext>
            </a:extLst>
          </p:cNvPr>
          <p:cNvSpPr/>
          <p:nvPr/>
        </p:nvSpPr>
        <p:spPr>
          <a:xfrm>
            <a:off x="0" y="0"/>
            <a:ext cx="12192000" cy="14938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RENTABILIDADE DOS </a:t>
            </a:r>
            <a:b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ÚLTIMOS 60 MESES (5 ANOS)</a:t>
            </a:r>
            <a:endParaRPr lang="pt-B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tângulo 62">
            <a:extLst>
              <a:ext uri="{FF2B5EF4-FFF2-40B4-BE49-F238E27FC236}">
                <a16:creationId xmlns:a16="http://schemas.microsoft.com/office/drawing/2014/main" id="{6A82DAA1-57E1-422B-BE9E-9B5255F1B2A3}"/>
              </a:ext>
            </a:extLst>
          </p:cNvPr>
          <p:cNvSpPr/>
          <p:nvPr/>
        </p:nvSpPr>
        <p:spPr>
          <a:xfrm>
            <a:off x="0" y="5263514"/>
            <a:ext cx="12192000" cy="15944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4" name="Imagem 63" descr="Logotipo, nome da empresa&#10;&#10;Descrição gerada automaticamente">
            <a:extLst>
              <a:ext uri="{FF2B5EF4-FFF2-40B4-BE49-F238E27FC236}">
                <a16:creationId xmlns:a16="http://schemas.microsoft.com/office/drawing/2014/main" id="{A975DDBC-D9BE-4271-B6D7-46464A96F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131" y="5423189"/>
            <a:ext cx="597097" cy="1191423"/>
          </a:xfrm>
          <a:prstGeom prst="rect">
            <a:avLst/>
          </a:prstGeom>
        </p:spPr>
      </p:pic>
      <p:pic>
        <p:nvPicPr>
          <p:cNvPr id="65" name="Imagem 64">
            <a:extLst>
              <a:ext uri="{FF2B5EF4-FFF2-40B4-BE49-F238E27FC236}">
                <a16:creationId xmlns:a16="http://schemas.microsoft.com/office/drawing/2014/main" id="{783EAD13-3B0B-4B80-97EC-9A3BAFB6A6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6674" y="5423189"/>
            <a:ext cx="597096" cy="1191423"/>
          </a:xfrm>
          <a:prstGeom prst="rect">
            <a:avLst/>
          </a:prstGeom>
        </p:spPr>
      </p:pic>
      <p:pic>
        <p:nvPicPr>
          <p:cNvPr id="66" name="Imagem 65">
            <a:extLst>
              <a:ext uri="{FF2B5EF4-FFF2-40B4-BE49-F238E27FC236}">
                <a16:creationId xmlns:a16="http://schemas.microsoft.com/office/drawing/2014/main" id="{C20E672C-BBDF-4B7C-81B8-DB4D53B76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1395" y="5423190"/>
            <a:ext cx="597096" cy="1191421"/>
          </a:xfrm>
          <a:prstGeom prst="rect">
            <a:avLst/>
          </a:prstGeom>
        </p:spPr>
      </p:pic>
      <p:pic>
        <p:nvPicPr>
          <p:cNvPr id="67" name="Imagem 66">
            <a:extLst>
              <a:ext uri="{FF2B5EF4-FFF2-40B4-BE49-F238E27FC236}">
                <a16:creationId xmlns:a16="http://schemas.microsoft.com/office/drawing/2014/main" id="{E6C8D18C-D5F1-4282-983A-A65B2895B3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7537" y="5424081"/>
            <a:ext cx="597096" cy="1188663"/>
          </a:xfrm>
          <a:prstGeom prst="rect">
            <a:avLst/>
          </a:prstGeom>
        </p:spPr>
      </p:pic>
      <p:pic>
        <p:nvPicPr>
          <p:cNvPr id="68" name="Imagem 67">
            <a:extLst>
              <a:ext uri="{FF2B5EF4-FFF2-40B4-BE49-F238E27FC236}">
                <a16:creationId xmlns:a16="http://schemas.microsoft.com/office/drawing/2014/main" id="{06807461-6133-40E4-B79D-AC81A934CC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3068" y="5424081"/>
            <a:ext cx="595714" cy="1188663"/>
          </a:xfrm>
          <a:prstGeom prst="rect">
            <a:avLst/>
          </a:prstGeom>
        </p:spPr>
      </p:pic>
      <p:sp>
        <p:nvSpPr>
          <p:cNvPr id="73" name="Retângulo 72">
            <a:extLst>
              <a:ext uri="{FF2B5EF4-FFF2-40B4-BE49-F238E27FC236}">
                <a16:creationId xmlns:a16="http://schemas.microsoft.com/office/drawing/2014/main" id="{D4DCA579-A603-4AF8-AD9E-6F5DE677C678}"/>
              </a:ext>
            </a:extLst>
          </p:cNvPr>
          <p:cNvSpPr/>
          <p:nvPr/>
        </p:nvSpPr>
        <p:spPr>
          <a:xfrm>
            <a:off x="0" y="1493824"/>
            <a:ext cx="12192000" cy="40740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DEDEDE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pt-BR" sz="1600" b="1" dirty="0">
                <a:solidFill>
                  <a:srgbClr val="111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Julho/26</a:t>
            </a:r>
            <a:endParaRPr lang="pt-BR" sz="1600" b="1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BCEEA7E6-F462-44B3-AA29-B324446021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659" y="245256"/>
            <a:ext cx="1880245" cy="931803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102FA949-86B7-4494-965D-CD7987ACB285}"/>
              </a:ext>
            </a:extLst>
          </p:cNvPr>
          <p:cNvSpPr/>
          <p:nvPr/>
        </p:nvSpPr>
        <p:spPr>
          <a:xfrm>
            <a:off x="8128811" y="1621373"/>
            <a:ext cx="1893188" cy="166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900" b="1" dirty="0">
                <a:solidFill>
                  <a:srgbClr val="1116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Legenda:</a:t>
            </a:r>
          </a:p>
        </p:txBody>
      </p:sp>
      <p:graphicFrame>
        <p:nvGraphicFramePr>
          <p:cNvPr id="16" name="Tabela 28">
            <a:extLst>
              <a:ext uri="{FF2B5EF4-FFF2-40B4-BE49-F238E27FC236}">
                <a16:creationId xmlns:a16="http://schemas.microsoft.com/office/drawing/2014/main" id="{8AD6A476-4CAE-44F9-8B5A-98DB5A2EC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647402"/>
              </p:ext>
            </p:extLst>
          </p:nvPr>
        </p:nvGraphicFramePr>
        <p:xfrm>
          <a:off x="10013132" y="1537140"/>
          <a:ext cx="2073435" cy="16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29">
                  <a:extLst>
                    <a:ext uri="{9D8B030D-6E8A-4147-A177-3AD203B41FA5}">
                      <a16:colId xmlns:a16="http://schemas.microsoft.com/office/drawing/2014/main" val="3549009796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723772481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770201703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61814302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2990297962"/>
                    </a:ext>
                  </a:extLst>
                </a:gridCol>
                <a:gridCol w="930290">
                  <a:extLst>
                    <a:ext uri="{9D8B030D-6E8A-4147-A177-3AD203B41FA5}">
                      <a16:colId xmlns:a16="http://schemas.microsoft.com/office/drawing/2014/main" val="1599931735"/>
                    </a:ext>
                  </a:extLst>
                </a:gridCol>
              </a:tblGrid>
              <a:tr h="87866"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ACFB6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97C9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9F3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44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 dirty="0">
                          <a:solidFill>
                            <a:srgbClr val="11167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Rentabilidades</a:t>
                      </a: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07574"/>
                  </a:ext>
                </a:extLst>
              </a:tr>
            </a:tbl>
          </a:graphicData>
        </a:graphic>
      </p:graphicFrame>
      <p:graphicFrame>
        <p:nvGraphicFramePr>
          <p:cNvPr id="18" name="Tabela 28">
            <a:extLst>
              <a:ext uri="{FF2B5EF4-FFF2-40B4-BE49-F238E27FC236}">
                <a16:creationId xmlns:a16="http://schemas.microsoft.com/office/drawing/2014/main" id="{A0CD58A4-A1D5-422B-B198-0AACE1B1A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2110"/>
              </p:ext>
            </p:extLst>
          </p:nvPr>
        </p:nvGraphicFramePr>
        <p:xfrm>
          <a:off x="10013132" y="1697659"/>
          <a:ext cx="2073435" cy="160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29">
                  <a:extLst>
                    <a:ext uri="{9D8B030D-6E8A-4147-A177-3AD203B41FA5}">
                      <a16:colId xmlns:a16="http://schemas.microsoft.com/office/drawing/2014/main" val="3549009796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723772481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770201703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161814302"/>
                    </a:ext>
                  </a:extLst>
                </a:gridCol>
                <a:gridCol w="228629">
                  <a:extLst>
                    <a:ext uri="{9D8B030D-6E8A-4147-A177-3AD203B41FA5}">
                      <a16:colId xmlns:a16="http://schemas.microsoft.com/office/drawing/2014/main" val="2990297962"/>
                    </a:ext>
                  </a:extLst>
                </a:gridCol>
                <a:gridCol w="930290">
                  <a:extLst>
                    <a:ext uri="{9D8B030D-6E8A-4147-A177-3AD203B41FA5}">
                      <a16:colId xmlns:a16="http://schemas.microsoft.com/office/drawing/2014/main" val="1599931735"/>
                    </a:ext>
                  </a:extLst>
                </a:gridCol>
              </a:tblGrid>
              <a:tr h="87866"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A9C75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D4F9B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9DDC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dirty="0"/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AB0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050" b="0" dirty="0">
                          <a:solidFill>
                            <a:srgbClr val="11167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Benchmark</a:t>
                      </a: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307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19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Agrupar 13">
            <a:extLst>
              <a:ext uri="{FF2B5EF4-FFF2-40B4-BE49-F238E27FC236}">
                <a16:creationId xmlns:a16="http://schemas.microsoft.com/office/drawing/2014/main" id="{52A6ECD4-D164-4705-A8D6-44DC66110169}"/>
              </a:ext>
            </a:extLst>
          </p:cNvPr>
          <p:cNvGrpSpPr/>
          <p:nvPr/>
        </p:nvGrpSpPr>
        <p:grpSpPr>
          <a:xfrm>
            <a:off x="0" y="5353524"/>
            <a:ext cx="12192000" cy="1504476"/>
            <a:chOff x="0" y="0"/>
            <a:chExt cx="11990639" cy="1504476"/>
          </a:xfrm>
        </p:grpSpPr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D92BBE08-21A0-4606-85FE-6C8ED26157FC}"/>
                </a:ext>
              </a:extLst>
            </p:cNvPr>
            <p:cNvGrpSpPr/>
            <p:nvPr userDrawn="1"/>
          </p:nvGrpSpPr>
          <p:grpSpPr>
            <a:xfrm>
              <a:off x="0" y="0"/>
              <a:ext cx="5993394" cy="1504476"/>
              <a:chOff x="0" y="1493822"/>
              <a:chExt cx="12167853" cy="3042223"/>
            </a:xfrm>
          </p:grpSpPr>
          <p:grpSp>
            <p:nvGrpSpPr>
              <p:cNvPr id="109" name="Agrupar 108">
                <a:extLst>
                  <a:ext uri="{FF2B5EF4-FFF2-40B4-BE49-F238E27FC236}">
                    <a16:creationId xmlns:a16="http://schemas.microsoft.com/office/drawing/2014/main" id="{CA8DF5FE-312C-4AAF-8FDC-438F6B8F22FD}"/>
                  </a:ext>
                </a:extLst>
              </p:cNvPr>
              <p:cNvGrpSpPr/>
              <p:nvPr/>
            </p:nvGrpSpPr>
            <p:grpSpPr>
              <a:xfrm>
                <a:off x="0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179" name="Agrupar 178">
                  <a:extLst>
                    <a:ext uri="{FF2B5EF4-FFF2-40B4-BE49-F238E27FC236}">
                      <a16:creationId xmlns:a16="http://schemas.microsoft.com/office/drawing/2014/main" id="{0461FE63-2938-4705-9ECE-ADF4451C0D0E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91" name="Agrupar 190">
                    <a:extLst>
                      <a:ext uri="{FF2B5EF4-FFF2-40B4-BE49-F238E27FC236}">
                        <a16:creationId xmlns:a16="http://schemas.microsoft.com/office/drawing/2014/main" id="{03F02326-14F3-48A9-BCA1-22869C062EBE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97" name="Retângulo 196">
                      <a:extLst>
                        <a:ext uri="{FF2B5EF4-FFF2-40B4-BE49-F238E27FC236}">
                          <a16:creationId xmlns:a16="http://schemas.microsoft.com/office/drawing/2014/main" id="{5481410C-D5C8-47B1-BE8D-E5A1F62A06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8" name="Retângulo 197">
                      <a:extLst>
                        <a:ext uri="{FF2B5EF4-FFF2-40B4-BE49-F238E27FC236}">
                          <a16:creationId xmlns:a16="http://schemas.microsoft.com/office/drawing/2014/main" id="{E910CA16-A4CF-4FE8-A88D-3166879C20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9" name="Retângulo 198">
                      <a:extLst>
                        <a:ext uri="{FF2B5EF4-FFF2-40B4-BE49-F238E27FC236}">
                          <a16:creationId xmlns:a16="http://schemas.microsoft.com/office/drawing/2014/main" id="{23BFC03D-D8B2-4F4F-8431-CA37BB0DB9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00" name="Retângulo 199">
                      <a:extLst>
                        <a:ext uri="{FF2B5EF4-FFF2-40B4-BE49-F238E27FC236}">
                          <a16:creationId xmlns:a16="http://schemas.microsoft.com/office/drawing/2014/main" id="{DA6EE063-7E04-42A1-8714-53C6A505A7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92" name="Agrupar 191">
                    <a:extLst>
                      <a:ext uri="{FF2B5EF4-FFF2-40B4-BE49-F238E27FC236}">
                        <a16:creationId xmlns:a16="http://schemas.microsoft.com/office/drawing/2014/main" id="{3EB3890C-F359-4EA1-B21C-9481D466C0F3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93" name="Retângulo 192">
                      <a:extLst>
                        <a:ext uri="{FF2B5EF4-FFF2-40B4-BE49-F238E27FC236}">
                          <a16:creationId xmlns:a16="http://schemas.microsoft.com/office/drawing/2014/main" id="{B8EB7049-B94C-4230-9A7D-EEB5AB1AFC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4" name="Retângulo 193">
                      <a:extLst>
                        <a:ext uri="{FF2B5EF4-FFF2-40B4-BE49-F238E27FC236}">
                          <a16:creationId xmlns:a16="http://schemas.microsoft.com/office/drawing/2014/main" id="{6C1CE932-A9E7-4360-AE14-58A300B9EA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5" name="Retângulo 194">
                      <a:extLst>
                        <a:ext uri="{FF2B5EF4-FFF2-40B4-BE49-F238E27FC236}">
                          <a16:creationId xmlns:a16="http://schemas.microsoft.com/office/drawing/2014/main" id="{2423438A-8418-4423-98CD-EF97254509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6" name="Retângulo 195">
                      <a:extLst>
                        <a:ext uri="{FF2B5EF4-FFF2-40B4-BE49-F238E27FC236}">
                          <a16:creationId xmlns:a16="http://schemas.microsoft.com/office/drawing/2014/main" id="{B06DED3D-7FC2-4B2B-A5E0-ADF6372181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180" name="Agrupar 179">
                  <a:extLst>
                    <a:ext uri="{FF2B5EF4-FFF2-40B4-BE49-F238E27FC236}">
                      <a16:creationId xmlns:a16="http://schemas.microsoft.com/office/drawing/2014/main" id="{B836390E-AF18-4221-860A-700C4C13ACBF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81" name="Agrupar 180">
                    <a:extLst>
                      <a:ext uri="{FF2B5EF4-FFF2-40B4-BE49-F238E27FC236}">
                        <a16:creationId xmlns:a16="http://schemas.microsoft.com/office/drawing/2014/main" id="{FEA689DF-BBDA-4FB7-A756-2E0C447D4A97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87" name="Retângulo 186">
                      <a:extLst>
                        <a:ext uri="{FF2B5EF4-FFF2-40B4-BE49-F238E27FC236}">
                          <a16:creationId xmlns:a16="http://schemas.microsoft.com/office/drawing/2014/main" id="{A258F26C-09BD-4BD4-8C5F-9326880E9F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8" name="Retângulo 187">
                      <a:extLst>
                        <a:ext uri="{FF2B5EF4-FFF2-40B4-BE49-F238E27FC236}">
                          <a16:creationId xmlns:a16="http://schemas.microsoft.com/office/drawing/2014/main" id="{2D465881-DBEC-4EBB-B991-A42734778F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9" name="Retângulo 188">
                      <a:extLst>
                        <a:ext uri="{FF2B5EF4-FFF2-40B4-BE49-F238E27FC236}">
                          <a16:creationId xmlns:a16="http://schemas.microsoft.com/office/drawing/2014/main" id="{D51DEA58-3BA6-46E3-AA97-84BBE62615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90" name="Retângulo 189">
                      <a:extLst>
                        <a:ext uri="{FF2B5EF4-FFF2-40B4-BE49-F238E27FC236}">
                          <a16:creationId xmlns:a16="http://schemas.microsoft.com/office/drawing/2014/main" id="{44CF1934-D2BE-4030-B7A9-878ACF87F7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82" name="Agrupar 181">
                    <a:extLst>
                      <a:ext uri="{FF2B5EF4-FFF2-40B4-BE49-F238E27FC236}">
                        <a16:creationId xmlns:a16="http://schemas.microsoft.com/office/drawing/2014/main" id="{CD307A03-9F42-43A1-82ED-1A25A0934FA8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83" name="Retângulo 182">
                      <a:extLst>
                        <a:ext uri="{FF2B5EF4-FFF2-40B4-BE49-F238E27FC236}">
                          <a16:creationId xmlns:a16="http://schemas.microsoft.com/office/drawing/2014/main" id="{D30FE316-9CCD-4C15-AC26-5FF06E3E38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4" name="Retângulo 183">
                      <a:extLst>
                        <a:ext uri="{FF2B5EF4-FFF2-40B4-BE49-F238E27FC236}">
                          <a16:creationId xmlns:a16="http://schemas.microsoft.com/office/drawing/2014/main" id="{2E76462E-A4E8-4525-85E2-D61E35597B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5" name="Retângulo 184">
                      <a:extLst>
                        <a:ext uri="{FF2B5EF4-FFF2-40B4-BE49-F238E27FC236}">
                          <a16:creationId xmlns:a16="http://schemas.microsoft.com/office/drawing/2014/main" id="{7B862909-3B6C-4036-A455-57B598A444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86" name="Retângulo 185">
                      <a:extLst>
                        <a:ext uri="{FF2B5EF4-FFF2-40B4-BE49-F238E27FC236}">
                          <a16:creationId xmlns:a16="http://schemas.microsoft.com/office/drawing/2014/main" id="{E6737447-8593-469F-B673-A3541D618C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110" name="Agrupar 109">
                <a:extLst>
                  <a:ext uri="{FF2B5EF4-FFF2-40B4-BE49-F238E27FC236}">
                    <a16:creationId xmlns:a16="http://schemas.microsoft.com/office/drawing/2014/main" id="{CA432CB4-EB51-4F46-8B38-C32519945671}"/>
                  </a:ext>
                </a:extLst>
              </p:cNvPr>
              <p:cNvGrpSpPr/>
              <p:nvPr/>
            </p:nvGrpSpPr>
            <p:grpSpPr>
              <a:xfrm>
                <a:off x="3041963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157" name="Agrupar 156">
                  <a:extLst>
                    <a:ext uri="{FF2B5EF4-FFF2-40B4-BE49-F238E27FC236}">
                      <a16:creationId xmlns:a16="http://schemas.microsoft.com/office/drawing/2014/main" id="{C8DA81BA-CC58-46C9-A567-3E6ED4B5F7A8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69" name="Agrupar 168">
                    <a:extLst>
                      <a:ext uri="{FF2B5EF4-FFF2-40B4-BE49-F238E27FC236}">
                        <a16:creationId xmlns:a16="http://schemas.microsoft.com/office/drawing/2014/main" id="{8BB3E960-05A8-4B6B-A4B3-6FC9674B100F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75" name="Retângulo 174">
                      <a:extLst>
                        <a:ext uri="{FF2B5EF4-FFF2-40B4-BE49-F238E27FC236}">
                          <a16:creationId xmlns:a16="http://schemas.microsoft.com/office/drawing/2014/main" id="{53A68147-46FF-43EE-9B25-88674CC8BF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6" name="Retângulo 175">
                      <a:extLst>
                        <a:ext uri="{FF2B5EF4-FFF2-40B4-BE49-F238E27FC236}">
                          <a16:creationId xmlns:a16="http://schemas.microsoft.com/office/drawing/2014/main" id="{FA3A3C78-DB9F-4A8B-977D-6F878A1EC3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7" name="Retângulo 176">
                      <a:extLst>
                        <a:ext uri="{FF2B5EF4-FFF2-40B4-BE49-F238E27FC236}">
                          <a16:creationId xmlns:a16="http://schemas.microsoft.com/office/drawing/2014/main" id="{1374674C-9E30-49CA-B024-BAD9F0CAFB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8" name="Retângulo 177">
                      <a:extLst>
                        <a:ext uri="{FF2B5EF4-FFF2-40B4-BE49-F238E27FC236}">
                          <a16:creationId xmlns:a16="http://schemas.microsoft.com/office/drawing/2014/main" id="{8D2AE07A-710F-4640-ACAF-AEEB19C8F9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70" name="Agrupar 169">
                    <a:extLst>
                      <a:ext uri="{FF2B5EF4-FFF2-40B4-BE49-F238E27FC236}">
                        <a16:creationId xmlns:a16="http://schemas.microsoft.com/office/drawing/2014/main" id="{5D5DE60C-4A70-493A-8BCF-AF0BA132C33C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71" name="Retângulo 170">
                      <a:extLst>
                        <a:ext uri="{FF2B5EF4-FFF2-40B4-BE49-F238E27FC236}">
                          <a16:creationId xmlns:a16="http://schemas.microsoft.com/office/drawing/2014/main" id="{7DF789FC-A529-4882-97DC-47B7E878B2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2" name="Retângulo 171">
                      <a:extLst>
                        <a:ext uri="{FF2B5EF4-FFF2-40B4-BE49-F238E27FC236}">
                          <a16:creationId xmlns:a16="http://schemas.microsoft.com/office/drawing/2014/main" id="{602FA2F0-8FFD-47E5-B24B-37E4EDEFD4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3" name="Retângulo 172">
                      <a:extLst>
                        <a:ext uri="{FF2B5EF4-FFF2-40B4-BE49-F238E27FC236}">
                          <a16:creationId xmlns:a16="http://schemas.microsoft.com/office/drawing/2014/main" id="{F05D6BE2-E4DA-4E26-9303-EDA745566B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74" name="Retângulo 173">
                      <a:extLst>
                        <a:ext uri="{FF2B5EF4-FFF2-40B4-BE49-F238E27FC236}">
                          <a16:creationId xmlns:a16="http://schemas.microsoft.com/office/drawing/2014/main" id="{CE1038E4-7E9C-4A34-914D-0514B2C36A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158" name="Agrupar 157">
                  <a:extLst>
                    <a:ext uri="{FF2B5EF4-FFF2-40B4-BE49-F238E27FC236}">
                      <a16:creationId xmlns:a16="http://schemas.microsoft.com/office/drawing/2014/main" id="{D1192E80-18DA-4113-BCC9-A5992F7127A1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59" name="Agrupar 158">
                    <a:extLst>
                      <a:ext uri="{FF2B5EF4-FFF2-40B4-BE49-F238E27FC236}">
                        <a16:creationId xmlns:a16="http://schemas.microsoft.com/office/drawing/2014/main" id="{13253771-7886-4042-B849-A1CBB80CB7FD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65" name="Retângulo 164">
                      <a:extLst>
                        <a:ext uri="{FF2B5EF4-FFF2-40B4-BE49-F238E27FC236}">
                          <a16:creationId xmlns:a16="http://schemas.microsoft.com/office/drawing/2014/main" id="{4498B9A5-6AA6-475F-B593-0B5BDAE3BE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66" name="Retângulo 165">
                      <a:extLst>
                        <a:ext uri="{FF2B5EF4-FFF2-40B4-BE49-F238E27FC236}">
                          <a16:creationId xmlns:a16="http://schemas.microsoft.com/office/drawing/2014/main" id="{A6EA5161-4DAB-4966-A72A-FF5F71F62B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67" name="Retângulo 166">
                      <a:extLst>
                        <a:ext uri="{FF2B5EF4-FFF2-40B4-BE49-F238E27FC236}">
                          <a16:creationId xmlns:a16="http://schemas.microsoft.com/office/drawing/2014/main" id="{EC399715-0165-4A8E-A36B-36D623642B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68" name="Retângulo 167">
                      <a:extLst>
                        <a:ext uri="{FF2B5EF4-FFF2-40B4-BE49-F238E27FC236}">
                          <a16:creationId xmlns:a16="http://schemas.microsoft.com/office/drawing/2014/main" id="{08277E8B-48ED-4778-BB81-78ADAD2C76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60" name="Agrupar 159">
                    <a:extLst>
                      <a:ext uri="{FF2B5EF4-FFF2-40B4-BE49-F238E27FC236}">
                        <a16:creationId xmlns:a16="http://schemas.microsoft.com/office/drawing/2014/main" id="{A0A90D4B-189B-4A89-96B0-15EBE1ECAE7E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61" name="Retângulo 160">
                      <a:extLst>
                        <a:ext uri="{FF2B5EF4-FFF2-40B4-BE49-F238E27FC236}">
                          <a16:creationId xmlns:a16="http://schemas.microsoft.com/office/drawing/2014/main" id="{08837B2E-9B5D-4AE8-B75D-1EDE528E03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62" name="Retângulo 161">
                      <a:extLst>
                        <a:ext uri="{FF2B5EF4-FFF2-40B4-BE49-F238E27FC236}">
                          <a16:creationId xmlns:a16="http://schemas.microsoft.com/office/drawing/2014/main" id="{42C62559-4C64-4BEF-9566-EFAC9245AD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63" name="Retângulo 162">
                      <a:extLst>
                        <a:ext uri="{FF2B5EF4-FFF2-40B4-BE49-F238E27FC236}">
                          <a16:creationId xmlns:a16="http://schemas.microsoft.com/office/drawing/2014/main" id="{3DE95057-81AE-4009-B6CD-A60791E447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64" name="Retângulo 163">
                      <a:extLst>
                        <a:ext uri="{FF2B5EF4-FFF2-40B4-BE49-F238E27FC236}">
                          <a16:creationId xmlns:a16="http://schemas.microsoft.com/office/drawing/2014/main" id="{408BBD01-C7C4-4F41-9248-1BC0004B2E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111" name="Agrupar 110">
                <a:extLst>
                  <a:ext uri="{FF2B5EF4-FFF2-40B4-BE49-F238E27FC236}">
                    <a16:creationId xmlns:a16="http://schemas.microsoft.com/office/drawing/2014/main" id="{DCB5A997-26C6-449A-94E3-B83B00E224BF}"/>
                  </a:ext>
                </a:extLst>
              </p:cNvPr>
              <p:cNvGrpSpPr/>
              <p:nvPr/>
            </p:nvGrpSpPr>
            <p:grpSpPr>
              <a:xfrm>
                <a:off x="6091747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135" name="Agrupar 134">
                  <a:extLst>
                    <a:ext uri="{FF2B5EF4-FFF2-40B4-BE49-F238E27FC236}">
                      <a16:creationId xmlns:a16="http://schemas.microsoft.com/office/drawing/2014/main" id="{922CFEFC-C922-4FB6-9E9A-789D7549272D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47" name="Agrupar 146">
                    <a:extLst>
                      <a:ext uri="{FF2B5EF4-FFF2-40B4-BE49-F238E27FC236}">
                        <a16:creationId xmlns:a16="http://schemas.microsoft.com/office/drawing/2014/main" id="{38A0AADC-1A62-4E30-A64B-CD95058DCE1E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53" name="Retângulo 152">
                      <a:extLst>
                        <a:ext uri="{FF2B5EF4-FFF2-40B4-BE49-F238E27FC236}">
                          <a16:creationId xmlns:a16="http://schemas.microsoft.com/office/drawing/2014/main" id="{A7902EF9-4D2D-4529-A5A3-627DED3712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54" name="Retângulo 153">
                      <a:extLst>
                        <a:ext uri="{FF2B5EF4-FFF2-40B4-BE49-F238E27FC236}">
                          <a16:creationId xmlns:a16="http://schemas.microsoft.com/office/drawing/2014/main" id="{773E12A2-5CEC-4A76-B2F2-60480E9554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55" name="Retângulo 154">
                      <a:extLst>
                        <a:ext uri="{FF2B5EF4-FFF2-40B4-BE49-F238E27FC236}">
                          <a16:creationId xmlns:a16="http://schemas.microsoft.com/office/drawing/2014/main" id="{0D20D7DC-7883-48DD-826C-BBE1921C86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56" name="Retângulo 155">
                      <a:extLst>
                        <a:ext uri="{FF2B5EF4-FFF2-40B4-BE49-F238E27FC236}">
                          <a16:creationId xmlns:a16="http://schemas.microsoft.com/office/drawing/2014/main" id="{8197F624-C897-43F8-8371-DA0F6D48B8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48" name="Agrupar 147">
                    <a:extLst>
                      <a:ext uri="{FF2B5EF4-FFF2-40B4-BE49-F238E27FC236}">
                        <a16:creationId xmlns:a16="http://schemas.microsoft.com/office/drawing/2014/main" id="{5733A576-D0DA-41F4-B861-91E783035393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49" name="Retângulo 148">
                      <a:extLst>
                        <a:ext uri="{FF2B5EF4-FFF2-40B4-BE49-F238E27FC236}">
                          <a16:creationId xmlns:a16="http://schemas.microsoft.com/office/drawing/2014/main" id="{4C2DCEA5-B917-4442-A804-AAB5DE5283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50" name="Retângulo 149">
                      <a:extLst>
                        <a:ext uri="{FF2B5EF4-FFF2-40B4-BE49-F238E27FC236}">
                          <a16:creationId xmlns:a16="http://schemas.microsoft.com/office/drawing/2014/main" id="{C785C5F8-C070-46D2-87B7-9CCB8BF21F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51" name="Retângulo 150">
                      <a:extLst>
                        <a:ext uri="{FF2B5EF4-FFF2-40B4-BE49-F238E27FC236}">
                          <a16:creationId xmlns:a16="http://schemas.microsoft.com/office/drawing/2014/main" id="{75E95A9D-D71A-4C01-A749-57042DF336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52" name="Retângulo 151">
                      <a:extLst>
                        <a:ext uri="{FF2B5EF4-FFF2-40B4-BE49-F238E27FC236}">
                          <a16:creationId xmlns:a16="http://schemas.microsoft.com/office/drawing/2014/main" id="{9797F96B-6250-4FFA-92EB-AF0EB4067D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136" name="Agrupar 135">
                  <a:extLst>
                    <a:ext uri="{FF2B5EF4-FFF2-40B4-BE49-F238E27FC236}">
                      <a16:creationId xmlns:a16="http://schemas.microsoft.com/office/drawing/2014/main" id="{09A53427-4974-43FF-B1D1-E11074FBCC6A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37" name="Agrupar 136">
                    <a:extLst>
                      <a:ext uri="{FF2B5EF4-FFF2-40B4-BE49-F238E27FC236}">
                        <a16:creationId xmlns:a16="http://schemas.microsoft.com/office/drawing/2014/main" id="{A532E35A-3551-4F99-82EB-E86CAEAF9E39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43" name="Retângulo 142">
                      <a:extLst>
                        <a:ext uri="{FF2B5EF4-FFF2-40B4-BE49-F238E27FC236}">
                          <a16:creationId xmlns:a16="http://schemas.microsoft.com/office/drawing/2014/main" id="{44E19B0E-A4F8-492A-99AE-F23C1B3D46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44" name="Retângulo 143">
                      <a:extLst>
                        <a:ext uri="{FF2B5EF4-FFF2-40B4-BE49-F238E27FC236}">
                          <a16:creationId xmlns:a16="http://schemas.microsoft.com/office/drawing/2014/main" id="{D8AE268C-4695-4FC5-8B0F-A271806993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45" name="Retângulo 144">
                      <a:extLst>
                        <a:ext uri="{FF2B5EF4-FFF2-40B4-BE49-F238E27FC236}">
                          <a16:creationId xmlns:a16="http://schemas.microsoft.com/office/drawing/2014/main" id="{77E519A0-5C81-4B9D-B22D-DF47CA9017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46" name="Retângulo 145">
                      <a:extLst>
                        <a:ext uri="{FF2B5EF4-FFF2-40B4-BE49-F238E27FC236}">
                          <a16:creationId xmlns:a16="http://schemas.microsoft.com/office/drawing/2014/main" id="{74411E6D-5540-49BC-8F29-4815FAECA0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38" name="Agrupar 137">
                    <a:extLst>
                      <a:ext uri="{FF2B5EF4-FFF2-40B4-BE49-F238E27FC236}">
                        <a16:creationId xmlns:a16="http://schemas.microsoft.com/office/drawing/2014/main" id="{CEF18B5F-35F6-4464-BEFE-36FFC7C2E216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39" name="Retângulo 138">
                      <a:extLst>
                        <a:ext uri="{FF2B5EF4-FFF2-40B4-BE49-F238E27FC236}">
                          <a16:creationId xmlns:a16="http://schemas.microsoft.com/office/drawing/2014/main" id="{2E15676A-3518-47DE-8BF9-95C7255C90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40" name="Retângulo 139">
                      <a:extLst>
                        <a:ext uri="{FF2B5EF4-FFF2-40B4-BE49-F238E27FC236}">
                          <a16:creationId xmlns:a16="http://schemas.microsoft.com/office/drawing/2014/main" id="{9491695E-BFEF-47A0-96FB-475EBEE658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41" name="Retângulo 140">
                      <a:extLst>
                        <a:ext uri="{FF2B5EF4-FFF2-40B4-BE49-F238E27FC236}">
                          <a16:creationId xmlns:a16="http://schemas.microsoft.com/office/drawing/2014/main" id="{DF823174-A659-4086-BFEB-9799DD6515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42" name="Retângulo 141">
                      <a:extLst>
                        <a:ext uri="{FF2B5EF4-FFF2-40B4-BE49-F238E27FC236}">
                          <a16:creationId xmlns:a16="http://schemas.microsoft.com/office/drawing/2014/main" id="{2F3BC3EA-F399-4281-849B-C66CBA0312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112" name="Agrupar 111">
                <a:extLst>
                  <a:ext uri="{FF2B5EF4-FFF2-40B4-BE49-F238E27FC236}">
                    <a16:creationId xmlns:a16="http://schemas.microsoft.com/office/drawing/2014/main" id="{816D4BEC-C789-46D2-8CAE-7726D695B14A}"/>
                  </a:ext>
                </a:extLst>
              </p:cNvPr>
              <p:cNvGrpSpPr/>
              <p:nvPr/>
            </p:nvGrpSpPr>
            <p:grpSpPr>
              <a:xfrm>
                <a:off x="9125889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113" name="Agrupar 112">
                  <a:extLst>
                    <a:ext uri="{FF2B5EF4-FFF2-40B4-BE49-F238E27FC236}">
                      <a16:creationId xmlns:a16="http://schemas.microsoft.com/office/drawing/2014/main" id="{84619B7C-455C-4DE1-91AF-F2A66C745C47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25" name="Agrupar 124">
                    <a:extLst>
                      <a:ext uri="{FF2B5EF4-FFF2-40B4-BE49-F238E27FC236}">
                        <a16:creationId xmlns:a16="http://schemas.microsoft.com/office/drawing/2014/main" id="{DA141615-567E-4503-A5F2-61749928C956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31" name="Retângulo 130">
                      <a:extLst>
                        <a:ext uri="{FF2B5EF4-FFF2-40B4-BE49-F238E27FC236}">
                          <a16:creationId xmlns:a16="http://schemas.microsoft.com/office/drawing/2014/main" id="{B1B04F4D-A652-468B-A556-CACC4F7284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32" name="Retângulo 131">
                      <a:extLst>
                        <a:ext uri="{FF2B5EF4-FFF2-40B4-BE49-F238E27FC236}">
                          <a16:creationId xmlns:a16="http://schemas.microsoft.com/office/drawing/2014/main" id="{1A6A12D5-0D94-4370-9FC0-A56F15A39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33" name="Retângulo 132">
                      <a:extLst>
                        <a:ext uri="{FF2B5EF4-FFF2-40B4-BE49-F238E27FC236}">
                          <a16:creationId xmlns:a16="http://schemas.microsoft.com/office/drawing/2014/main" id="{C61058F1-4AD4-4111-8B9E-7738E4D86F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34" name="Retângulo 133">
                      <a:extLst>
                        <a:ext uri="{FF2B5EF4-FFF2-40B4-BE49-F238E27FC236}">
                          <a16:creationId xmlns:a16="http://schemas.microsoft.com/office/drawing/2014/main" id="{4A7F28F2-8F5A-41AF-86EC-3FEE3C0716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26" name="Agrupar 125">
                    <a:extLst>
                      <a:ext uri="{FF2B5EF4-FFF2-40B4-BE49-F238E27FC236}">
                        <a16:creationId xmlns:a16="http://schemas.microsoft.com/office/drawing/2014/main" id="{B3EAEFF9-4319-4096-BE43-218AB5A2E831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27" name="Retângulo 126">
                      <a:extLst>
                        <a:ext uri="{FF2B5EF4-FFF2-40B4-BE49-F238E27FC236}">
                          <a16:creationId xmlns:a16="http://schemas.microsoft.com/office/drawing/2014/main" id="{C7FCCDA5-4818-4ED7-81FA-398088B0A7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28" name="Retângulo 127">
                      <a:extLst>
                        <a:ext uri="{FF2B5EF4-FFF2-40B4-BE49-F238E27FC236}">
                          <a16:creationId xmlns:a16="http://schemas.microsoft.com/office/drawing/2014/main" id="{5B596B92-BC45-4283-BA74-817B2366D3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29" name="Retângulo 128">
                      <a:extLst>
                        <a:ext uri="{FF2B5EF4-FFF2-40B4-BE49-F238E27FC236}">
                          <a16:creationId xmlns:a16="http://schemas.microsoft.com/office/drawing/2014/main" id="{82F9616A-2DA8-4ED8-8F4D-6676EE2A1F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30" name="Retângulo 129">
                      <a:extLst>
                        <a:ext uri="{FF2B5EF4-FFF2-40B4-BE49-F238E27FC236}">
                          <a16:creationId xmlns:a16="http://schemas.microsoft.com/office/drawing/2014/main" id="{92BB7106-95CE-46CA-BAE1-1C2CD46754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114" name="Agrupar 113">
                  <a:extLst>
                    <a:ext uri="{FF2B5EF4-FFF2-40B4-BE49-F238E27FC236}">
                      <a16:creationId xmlns:a16="http://schemas.microsoft.com/office/drawing/2014/main" id="{3B92B9D0-7215-4E45-8DC9-B5CF360DA95B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115" name="Agrupar 114">
                    <a:extLst>
                      <a:ext uri="{FF2B5EF4-FFF2-40B4-BE49-F238E27FC236}">
                        <a16:creationId xmlns:a16="http://schemas.microsoft.com/office/drawing/2014/main" id="{A77D8AD1-6675-47FF-8553-7D3655EB5359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21" name="Retângulo 120">
                      <a:extLst>
                        <a:ext uri="{FF2B5EF4-FFF2-40B4-BE49-F238E27FC236}">
                          <a16:creationId xmlns:a16="http://schemas.microsoft.com/office/drawing/2014/main" id="{E631A503-0ADD-42FE-B54B-E38AD7E9BE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22" name="Retângulo 121">
                      <a:extLst>
                        <a:ext uri="{FF2B5EF4-FFF2-40B4-BE49-F238E27FC236}">
                          <a16:creationId xmlns:a16="http://schemas.microsoft.com/office/drawing/2014/main" id="{4C58B7D5-F4A9-475C-8BA5-5672D3FA11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23" name="Retângulo 122">
                      <a:extLst>
                        <a:ext uri="{FF2B5EF4-FFF2-40B4-BE49-F238E27FC236}">
                          <a16:creationId xmlns:a16="http://schemas.microsoft.com/office/drawing/2014/main" id="{FC40CCE6-3AC5-48E1-8A18-8470726BE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24" name="Retângulo 123">
                      <a:extLst>
                        <a:ext uri="{FF2B5EF4-FFF2-40B4-BE49-F238E27FC236}">
                          <a16:creationId xmlns:a16="http://schemas.microsoft.com/office/drawing/2014/main" id="{97F54793-E739-4B0E-AF7A-310845B45C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16" name="Agrupar 115">
                    <a:extLst>
                      <a:ext uri="{FF2B5EF4-FFF2-40B4-BE49-F238E27FC236}">
                        <a16:creationId xmlns:a16="http://schemas.microsoft.com/office/drawing/2014/main" id="{6B8BC86E-BA4C-49CF-A40E-6E52A0FECA01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17" name="Retângulo 116">
                      <a:extLst>
                        <a:ext uri="{FF2B5EF4-FFF2-40B4-BE49-F238E27FC236}">
                          <a16:creationId xmlns:a16="http://schemas.microsoft.com/office/drawing/2014/main" id="{2A8EFD08-1BAC-4736-BA52-2FA323760A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18" name="Retângulo 117">
                      <a:extLst>
                        <a:ext uri="{FF2B5EF4-FFF2-40B4-BE49-F238E27FC236}">
                          <a16:creationId xmlns:a16="http://schemas.microsoft.com/office/drawing/2014/main" id="{8A8B24D1-2C8D-4E5C-8C43-B901A92188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19" name="Retângulo 118">
                      <a:extLst>
                        <a:ext uri="{FF2B5EF4-FFF2-40B4-BE49-F238E27FC236}">
                          <a16:creationId xmlns:a16="http://schemas.microsoft.com/office/drawing/2014/main" id="{C04391F3-BBC8-446A-A9D1-3D9B60F80A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20" name="Retângulo 119">
                      <a:extLst>
                        <a:ext uri="{FF2B5EF4-FFF2-40B4-BE49-F238E27FC236}">
                          <a16:creationId xmlns:a16="http://schemas.microsoft.com/office/drawing/2014/main" id="{24DA7870-E95D-4CDE-8431-E371E33629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A93228CE-B725-4238-B92A-5311EC017A51}"/>
                </a:ext>
              </a:extLst>
            </p:cNvPr>
            <p:cNvGrpSpPr/>
            <p:nvPr userDrawn="1"/>
          </p:nvGrpSpPr>
          <p:grpSpPr>
            <a:xfrm>
              <a:off x="5997245" y="0"/>
              <a:ext cx="5993394" cy="1504476"/>
              <a:chOff x="0" y="1493822"/>
              <a:chExt cx="12167853" cy="3042223"/>
            </a:xfrm>
          </p:grpSpPr>
          <p:grpSp>
            <p:nvGrpSpPr>
              <p:cNvPr id="17" name="Agrupar 16">
                <a:extLst>
                  <a:ext uri="{FF2B5EF4-FFF2-40B4-BE49-F238E27FC236}">
                    <a16:creationId xmlns:a16="http://schemas.microsoft.com/office/drawing/2014/main" id="{FEEADE2F-2CF3-4CB2-A19B-3D78AB8F40DB}"/>
                  </a:ext>
                </a:extLst>
              </p:cNvPr>
              <p:cNvGrpSpPr/>
              <p:nvPr/>
            </p:nvGrpSpPr>
            <p:grpSpPr>
              <a:xfrm>
                <a:off x="0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87" name="Agrupar 86">
                  <a:extLst>
                    <a:ext uri="{FF2B5EF4-FFF2-40B4-BE49-F238E27FC236}">
                      <a16:creationId xmlns:a16="http://schemas.microsoft.com/office/drawing/2014/main" id="{09597C6C-A105-4CE8-8C35-6A9DEDA3694D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99" name="Agrupar 98">
                    <a:extLst>
                      <a:ext uri="{FF2B5EF4-FFF2-40B4-BE49-F238E27FC236}">
                        <a16:creationId xmlns:a16="http://schemas.microsoft.com/office/drawing/2014/main" id="{4BAA0E57-0BD6-4C58-B333-17D7DA3BABCD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05" name="Retângulo 104">
                      <a:extLst>
                        <a:ext uri="{FF2B5EF4-FFF2-40B4-BE49-F238E27FC236}">
                          <a16:creationId xmlns:a16="http://schemas.microsoft.com/office/drawing/2014/main" id="{7F345B70-1CAF-4DCB-8156-F0FE901CBE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06" name="Retângulo 105">
                      <a:extLst>
                        <a:ext uri="{FF2B5EF4-FFF2-40B4-BE49-F238E27FC236}">
                          <a16:creationId xmlns:a16="http://schemas.microsoft.com/office/drawing/2014/main" id="{2BE0C9F3-2096-491E-A071-9597DD35E2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07" name="Retângulo 106">
                      <a:extLst>
                        <a:ext uri="{FF2B5EF4-FFF2-40B4-BE49-F238E27FC236}">
                          <a16:creationId xmlns:a16="http://schemas.microsoft.com/office/drawing/2014/main" id="{912C6EC7-5ACE-4D39-A595-500BD10A73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08" name="Retângulo 107">
                      <a:extLst>
                        <a:ext uri="{FF2B5EF4-FFF2-40B4-BE49-F238E27FC236}">
                          <a16:creationId xmlns:a16="http://schemas.microsoft.com/office/drawing/2014/main" id="{49987710-E045-4564-BFF8-D0163A35E9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100" name="Agrupar 99">
                    <a:extLst>
                      <a:ext uri="{FF2B5EF4-FFF2-40B4-BE49-F238E27FC236}">
                        <a16:creationId xmlns:a16="http://schemas.microsoft.com/office/drawing/2014/main" id="{F135E970-DE7D-4ECA-A7CF-FA4FF89AB381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101" name="Retângulo 100">
                      <a:extLst>
                        <a:ext uri="{FF2B5EF4-FFF2-40B4-BE49-F238E27FC236}">
                          <a16:creationId xmlns:a16="http://schemas.microsoft.com/office/drawing/2014/main" id="{1C1024A2-1E50-4C03-AB49-1519996B3A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02" name="Retângulo 101">
                      <a:extLst>
                        <a:ext uri="{FF2B5EF4-FFF2-40B4-BE49-F238E27FC236}">
                          <a16:creationId xmlns:a16="http://schemas.microsoft.com/office/drawing/2014/main" id="{C8B429AE-3677-4C99-B0A3-21A780E2CB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03" name="Retângulo 102">
                      <a:extLst>
                        <a:ext uri="{FF2B5EF4-FFF2-40B4-BE49-F238E27FC236}">
                          <a16:creationId xmlns:a16="http://schemas.microsoft.com/office/drawing/2014/main" id="{9600D20D-8FD3-4E77-B73B-BB02BACF21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104" name="Retângulo 103">
                      <a:extLst>
                        <a:ext uri="{FF2B5EF4-FFF2-40B4-BE49-F238E27FC236}">
                          <a16:creationId xmlns:a16="http://schemas.microsoft.com/office/drawing/2014/main" id="{B2897479-ABEC-444C-95A2-CF89AF98B8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88" name="Agrupar 87">
                  <a:extLst>
                    <a:ext uri="{FF2B5EF4-FFF2-40B4-BE49-F238E27FC236}">
                      <a16:creationId xmlns:a16="http://schemas.microsoft.com/office/drawing/2014/main" id="{C8048147-7B0A-4DCE-ACA4-D6DAE9A03F52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89" name="Agrupar 88">
                    <a:extLst>
                      <a:ext uri="{FF2B5EF4-FFF2-40B4-BE49-F238E27FC236}">
                        <a16:creationId xmlns:a16="http://schemas.microsoft.com/office/drawing/2014/main" id="{D36C0200-7BF8-4718-9DE8-53515ECD1574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95" name="Retângulo 94">
                      <a:extLst>
                        <a:ext uri="{FF2B5EF4-FFF2-40B4-BE49-F238E27FC236}">
                          <a16:creationId xmlns:a16="http://schemas.microsoft.com/office/drawing/2014/main" id="{7F291FDC-12C3-4CA7-B383-2B625D7268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96" name="Retângulo 95">
                      <a:extLst>
                        <a:ext uri="{FF2B5EF4-FFF2-40B4-BE49-F238E27FC236}">
                          <a16:creationId xmlns:a16="http://schemas.microsoft.com/office/drawing/2014/main" id="{AB1A1E6B-58FA-487C-B18A-D12519CA40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97" name="Retângulo 96">
                      <a:extLst>
                        <a:ext uri="{FF2B5EF4-FFF2-40B4-BE49-F238E27FC236}">
                          <a16:creationId xmlns:a16="http://schemas.microsoft.com/office/drawing/2014/main" id="{9C26A556-931A-4AE4-BD65-EE42D93E08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98" name="Retângulo 97">
                      <a:extLst>
                        <a:ext uri="{FF2B5EF4-FFF2-40B4-BE49-F238E27FC236}">
                          <a16:creationId xmlns:a16="http://schemas.microsoft.com/office/drawing/2014/main" id="{77F51FF3-B0D0-4E62-AC70-5676786178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90" name="Agrupar 89">
                    <a:extLst>
                      <a:ext uri="{FF2B5EF4-FFF2-40B4-BE49-F238E27FC236}">
                        <a16:creationId xmlns:a16="http://schemas.microsoft.com/office/drawing/2014/main" id="{A90A188E-290B-4B6A-B811-E19B99D8DB5E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91" name="Retângulo 90">
                      <a:extLst>
                        <a:ext uri="{FF2B5EF4-FFF2-40B4-BE49-F238E27FC236}">
                          <a16:creationId xmlns:a16="http://schemas.microsoft.com/office/drawing/2014/main" id="{66C8BFD7-1B1F-4C03-BF5B-BBF386694E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92" name="Retângulo 91">
                      <a:extLst>
                        <a:ext uri="{FF2B5EF4-FFF2-40B4-BE49-F238E27FC236}">
                          <a16:creationId xmlns:a16="http://schemas.microsoft.com/office/drawing/2014/main" id="{F3DE3DBF-511C-4EEC-84D2-CAC64379C3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93" name="Retângulo 92">
                      <a:extLst>
                        <a:ext uri="{FF2B5EF4-FFF2-40B4-BE49-F238E27FC236}">
                          <a16:creationId xmlns:a16="http://schemas.microsoft.com/office/drawing/2014/main" id="{0AE083D5-AE58-4CA2-B1D2-AD93CC034E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  <a:alpha val="48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94" name="Retângulo 93">
                      <a:extLst>
                        <a:ext uri="{FF2B5EF4-FFF2-40B4-BE49-F238E27FC236}">
                          <a16:creationId xmlns:a16="http://schemas.microsoft.com/office/drawing/2014/main" id="{EF6E8894-0749-48AB-AF0A-2CEB311C40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18" name="Agrupar 17">
                <a:extLst>
                  <a:ext uri="{FF2B5EF4-FFF2-40B4-BE49-F238E27FC236}">
                    <a16:creationId xmlns:a16="http://schemas.microsoft.com/office/drawing/2014/main" id="{0A3B5AE9-A410-4D19-8A7C-9043C4EB3698}"/>
                  </a:ext>
                </a:extLst>
              </p:cNvPr>
              <p:cNvGrpSpPr/>
              <p:nvPr/>
            </p:nvGrpSpPr>
            <p:grpSpPr>
              <a:xfrm>
                <a:off x="3041963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65" name="Agrupar 64">
                  <a:extLst>
                    <a:ext uri="{FF2B5EF4-FFF2-40B4-BE49-F238E27FC236}">
                      <a16:creationId xmlns:a16="http://schemas.microsoft.com/office/drawing/2014/main" id="{BD47FE11-4B95-4C92-BE04-FF70C2C54389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77" name="Agrupar 76">
                    <a:extLst>
                      <a:ext uri="{FF2B5EF4-FFF2-40B4-BE49-F238E27FC236}">
                        <a16:creationId xmlns:a16="http://schemas.microsoft.com/office/drawing/2014/main" id="{8DAAE332-4289-43C4-856E-8C19046C506A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83" name="Retângulo 82">
                      <a:extLst>
                        <a:ext uri="{FF2B5EF4-FFF2-40B4-BE49-F238E27FC236}">
                          <a16:creationId xmlns:a16="http://schemas.microsoft.com/office/drawing/2014/main" id="{CD1C3D60-94BC-4EE4-B863-FA882B747F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84" name="Retângulo 83">
                      <a:extLst>
                        <a:ext uri="{FF2B5EF4-FFF2-40B4-BE49-F238E27FC236}">
                          <a16:creationId xmlns:a16="http://schemas.microsoft.com/office/drawing/2014/main" id="{CC6F5F93-F20B-46F3-8BCB-70E3729138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85" name="Retângulo 84">
                      <a:extLst>
                        <a:ext uri="{FF2B5EF4-FFF2-40B4-BE49-F238E27FC236}">
                          <a16:creationId xmlns:a16="http://schemas.microsoft.com/office/drawing/2014/main" id="{E3C73EC7-C150-4301-BB45-FA63EDD602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86" name="Retângulo 85">
                      <a:extLst>
                        <a:ext uri="{FF2B5EF4-FFF2-40B4-BE49-F238E27FC236}">
                          <a16:creationId xmlns:a16="http://schemas.microsoft.com/office/drawing/2014/main" id="{4D3C7B86-D901-48C6-AC87-AF3E29840C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78" name="Agrupar 77">
                    <a:extLst>
                      <a:ext uri="{FF2B5EF4-FFF2-40B4-BE49-F238E27FC236}">
                        <a16:creationId xmlns:a16="http://schemas.microsoft.com/office/drawing/2014/main" id="{EA46946E-57C8-4AF6-9124-9DDB0432A077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79" name="Retângulo 78">
                      <a:extLst>
                        <a:ext uri="{FF2B5EF4-FFF2-40B4-BE49-F238E27FC236}">
                          <a16:creationId xmlns:a16="http://schemas.microsoft.com/office/drawing/2014/main" id="{79534B7A-DC1F-44AD-93F0-705E734311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80" name="Retângulo 79">
                      <a:extLst>
                        <a:ext uri="{FF2B5EF4-FFF2-40B4-BE49-F238E27FC236}">
                          <a16:creationId xmlns:a16="http://schemas.microsoft.com/office/drawing/2014/main" id="{2B6CC529-C1F0-4848-AFF0-E6E35CF98B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81" name="Retângulo 80">
                      <a:extLst>
                        <a:ext uri="{FF2B5EF4-FFF2-40B4-BE49-F238E27FC236}">
                          <a16:creationId xmlns:a16="http://schemas.microsoft.com/office/drawing/2014/main" id="{FF9AF7D5-77D1-4A69-98AF-0316CDDD01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82" name="Retângulo 81">
                      <a:extLst>
                        <a:ext uri="{FF2B5EF4-FFF2-40B4-BE49-F238E27FC236}">
                          <a16:creationId xmlns:a16="http://schemas.microsoft.com/office/drawing/2014/main" id="{E7B4DFB2-5E9B-46F7-9907-40D2A0A8F5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66" name="Agrupar 65">
                  <a:extLst>
                    <a:ext uri="{FF2B5EF4-FFF2-40B4-BE49-F238E27FC236}">
                      <a16:creationId xmlns:a16="http://schemas.microsoft.com/office/drawing/2014/main" id="{611FE597-C6E5-4292-A5CD-C9E300F21A19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67" name="Agrupar 66">
                    <a:extLst>
                      <a:ext uri="{FF2B5EF4-FFF2-40B4-BE49-F238E27FC236}">
                        <a16:creationId xmlns:a16="http://schemas.microsoft.com/office/drawing/2014/main" id="{792CD5E2-118F-49FD-BCD3-4259E3AAD7C0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73" name="Retângulo 72">
                      <a:extLst>
                        <a:ext uri="{FF2B5EF4-FFF2-40B4-BE49-F238E27FC236}">
                          <a16:creationId xmlns:a16="http://schemas.microsoft.com/office/drawing/2014/main" id="{E3868848-71BC-4BC2-BEDE-B80FCB9C35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74" name="Retângulo 73">
                      <a:extLst>
                        <a:ext uri="{FF2B5EF4-FFF2-40B4-BE49-F238E27FC236}">
                          <a16:creationId xmlns:a16="http://schemas.microsoft.com/office/drawing/2014/main" id="{3CB595BF-B5B1-4C6F-8BB5-D29FA37E96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75" name="Retângulo 74">
                      <a:extLst>
                        <a:ext uri="{FF2B5EF4-FFF2-40B4-BE49-F238E27FC236}">
                          <a16:creationId xmlns:a16="http://schemas.microsoft.com/office/drawing/2014/main" id="{1F5EFD55-64B9-488D-A798-966B525670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76" name="Retângulo 75">
                      <a:extLst>
                        <a:ext uri="{FF2B5EF4-FFF2-40B4-BE49-F238E27FC236}">
                          <a16:creationId xmlns:a16="http://schemas.microsoft.com/office/drawing/2014/main" id="{2C471951-8C37-451D-AA20-B56AC415AF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68" name="Agrupar 67">
                    <a:extLst>
                      <a:ext uri="{FF2B5EF4-FFF2-40B4-BE49-F238E27FC236}">
                        <a16:creationId xmlns:a16="http://schemas.microsoft.com/office/drawing/2014/main" id="{C30AEA43-6389-4DB2-A888-E2ED436364D9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69" name="Retângulo 68">
                      <a:extLst>
                        <a:ext uri="{FF2B5EF4-FFF2-40B4-BE49-F238E27FC236}">
                          <a16:creationId xmlns:a16="http://schemas.microsoft.com/office/drawing/2014/main" id="{D9385421-B9EC-4115-BEE9-E67879BCC7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70" name="Retângulo 69">
                      <a:extLst>
                        <a:ext uri="{FF2B5EF4-FFF2-40B4-BE49-F238E27FC236}">
                          <a16:creationId xmlns:a16="http://schemas.microsoft.com/office/drawing/2014/main" id="{741D1D4D-93E7-4275-9990-445D4D0624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71" name="Retângulo 70">
                      <a:extLst>
                        <a:ext uri="{FF2B5EF4-FFF2-40B4-BE49-F238E27FC236}">
                          <a16:creationId xmlns:a16="http://schemas.microsoft.com/office/drawing/2014/main" id="{378B6E4C-449B-49CC-AD06-EDF391443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72" name="Retângulo 71">
                      <a:extLst>
                        <a:ext uri="{FF2B5EF4-FFF2-40B4-BE49-F238E27FC236}">
                          <a16:creationId xmlns:a16="http://schemas.microsoft.com/office/drawing/2014/main" id="{8072AC9F-8845-4479-8B72-F6F5A51CAD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19" name="Agrupar 18">
                <a:extLst>
                  <a:ext uri="{FF2B5EF4-FFF2-40B4-BE49-F238E27FC236}">
                    <a16:creationId xmlns:a16="http://schemas.microsoft.com/office/drawing/2014/main" id="{20BA2301-9EE2-4A15-AD63-0B77C3B1422A}"/>
                  </a:ext>
                </a:extLst>
              </p:cNvPr>
              <p:cNvGrpSpPr/>
              <p:nvPr/>
            </p:nvGrpSpPr>
            <p:grpSpPr>
              <a:xfrm>
                <a:off x="6091747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43" name="Agrupar 42">
                  <a:extLst>
                    <a:ext uri="{FF2B5EF4-FFF2-40B4-BE49-F238E27FC236}">
                      <a16:creationId xmlns:a16="http://schemas.microsoft.com/office/drawing/2014/main" id="{F1B14C92-B680-4D44-8D28-13EA232F2535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55" name="Agrupar 54">
                    <a:extLst>
                      <a:ext uri="{FF2B5EF4-FFF2-40B4-BE49-F238E27FC236}">
                        <a16:creationId xmlns:a16="http://schemas.microsoft.com/office/drawing/2014/main" id="{CDA3CC90-7880-4E42-BA8D-058099DE2ECC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61" name="Retângulo 60">
                      <a:extLst>
                        <a:ext uri="{FF2B5EF4-FFF2-40B4-BE49-F238E27FC236}">
                          <a16:creationId xmlns:a16="http://schemas.microsoft.com/office/drawing/2014/main" id="{AD8FC2C5-EDE4-4881-99B3-8AFDA20B86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62" name="Retângulo 61">
                      <a:extLst>
                        <a:ext uri="{FF2B5EF4-FFF2-40B4-BE49-F238E27FC236}">
                          <a16:creationId xmlns:a16="http://schemas.microsoft.com/office/drawing/2014/main" id="{D5BFBCFF-787F-4C9B-8BC3-9CFCCF0224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63" name="Retângulo 62">
                      <a:extLst>
                        <a:ext uri="{FF2B5EF4-FFF2-40B4-BE49-F238E27FC236}">
                          <a16:creationId xmlns:a16="http://schemas.microsoft.com/office/drawing/2014/main" id="{1BA1C811-E630-4136-84DB-8E527B2EFE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64" name="Retângulo 63">
                      <a:extLst>
                        <a:ext uri="{FF2B5EF4-FFF2-40B4-BE49-F238E27FC236}">
                          <a16:creationId xmlns:a16="http://schemas.microsoft.com/office/drawing/2014/main" id="{A4EFEEA1-BDC3-4635-8B20-6A59014F4C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56" name="Agrupar 55">
                    <a:extLst>
                      <a:ext uri="{FF2B5EF4-FFF2-40B4-BE49-F238E27FC236}">
                        <a16:creationId xmlns:a16="http://schemas.microsoft.com/office/drawing/2014/main" id="{1D627C0D-F6AE-4F1C-A6FB-2E6C04D35197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57" name="Retângulo 56">
                      <a:extLst>
                        <a:ext uri="{FF2B5EF4-FFF2-40B4-BE49-F238E27FC236}">
                          <a16:creationId xmlns:a16="http://schemas.microsoft.com/office/drawing/2014/main" id="{2F8CEB8F-B1C3-4A02-B445-6C9C3015B0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58" name="Retângulo 57">
                      <a:extLst>
                        <a:ext uri="{FF2B5EF4-FFF2-40B4-BE49-F238E27FC236}">
                          <a16:creationId xmlns:a16="http://schemas.microsoft.com/office/drawing/2014/main" id="{AEDEF316-C361-48F3-AEC5-83FEC458CF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59" name="Retângulo 58">
                      <a:extLst>
                        <a:ext uri="{FF2B5EF4-FFF2-40B4-BE49-F238E27FC236}">
                          <a16:creationId xmlns:a16="http://schemas.microsoft.com/office/drawing/2014/main" id="{E6EFB51A-2913-4909-9A9B-B05F8A7539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60" name="Retângulo 59">
                      <a:extLst>
                        <a:ext uri="{FF2B5EF4-FFF2-40B4-BE49-F238E27FC236}">
                          <a16:creationId xmlns:a16="http://schemas.microsoft.com/office/drawing/2014/main" id="{B848C029-A5AF-43B7-9141-AE328362E4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44" name="Agrupar 43">
                  <a:extLst>
                    <a:ext uri="{FF2B5EF4-FFF2-40B4-BE49-F238E27FC236}">
                      <a16:creationId xmlns:a16="http://schemas.microsoft.com/office/drawing/2014/main" id="{3E67C07F-3A1C-45C0-A27E-3380835E44B0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45" name="Agrupar 44">
                    <a:extLst>
                      <a:ext uri="{FF2B5EF4-FFF2-40B4-BE49-F238E27FC236}">
                        <a16:creationId xmlns:a16="http://schemas.microsoft.com/office/drawing/2014/main" id="{85084764-A544-4A19-9D11-2382DD3B20C5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51" name="Retângulo 50">
                      <a:extLst>
                        <a:ext uri="{FF2B5EF4-FFF2-40B4-BE49-F238E27FC236}">
                          <a16:creationId xmlns:a16="http://schemas.microsoft.com/office/drawing/2014/main" id="{4F9E6399-3154-463E-9838-5F05607F84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52" name="Retângulo 51">
                      <a:extLst>
                        <a:ext uri="{FF2B5EF4-FFF2-40B4-BE49-F238E27FC236}">
                          <a16:creationId xmlns:a16="http://schemas.microsoft.com/office/drawing/2014/main" id="{8A1B9D0B-13E3-4C9C-BADA-261C9871FF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53" name="Retângulo 52">
                      <a:extLst>
                        <a:ext uri="{FF2B5EF4-FFF2-40B4-BE49-F238E27FC236}">
                          <a16:creationId xmlns:a16="http://schemas.microsoft.com/office/drawing/2014/main" id="{2273E151-B803-47C9-AB78-672AE859FC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54" name="Retângulo 53">
                      <a:extLst>
                        <a:ext uri="{FF2B5EF4-FFF2-40B4-BE49-F238E27FC236}">
                          <a16:creationId xmlns:a16="http://schemas.microsoft.com/office/drawing/2014/main" id="{47EFD3B8-6D84-416F-8821-6A5ACE428B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46" name="Agrupar 45">
                    <a:extLst>
                      <a:ext uri="{FF2B5EF4-FFF2-40B4-BE49-F238E27FC236}">
                        <a16:creationId xmlns:a16="http://schemas.microsoft.com/office/drawing/2014/main" id="{9B3C6177-72EC-47F8-9EB6-5937FD0AFFA4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47" name="Retângulo 46">
                      <a:extLst>
                        <a:ext uri="{FF2B5EF4-FFF2-40B4-BE49-F238E27FC236}">
                          <a16:creationId xmlns:a16="http://schemas.microsoft.com/office/drawing/2014/main" id="{E83A4F17-0388-4CF3-A91C-CF1A4F0410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48" name="Retângulo 47">
                      <a:extLst>
                        <a:ext uri="{FF2B5EF4-FFF2-40B4-BE49-F238E27FC236}">
                          <a16:creationId xmlns:a16="http://schemas.microsoft.com/office/drawing/2014/main" id="{103B6C81-DF32-4F95-AC87-E63D4A0568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49" name="Retângulo 48">
                      <a:extLst>
                        <a:ext uri="{FF2B5EF4-FFF2-40B4-BE49-F238E27FC236}">
                          <a16:creationId xmlns:a16="http://schemas.microsoft.com/office/drawing/2014/main" id="{60519989-29AD-43A8-88A5-51089A1466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50" name="Retângulo 49">
                      <a:extLst>
                        <a:ext uri="{FF2B5EF4-FFF2-40B4-BE49-F238E27FC236}">
                          <a16:creationId xmlns:a16="http://schemas.microsoft.com/office/drawing/2014/main" id="{56669C9A-D83F-4DF9-A89D-057B86A3D4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  <p:grpSp>
            <p:nvGrpSpPr>
              <p:cNvPr id="20" name="Agrupar 19">
                <a:extLst>
                  <a:ext uri="{FF2B5EF4-FFF2-40B4-BE49-F238E27FC236}">
                    <a16:creationId xmlns:a16="http://schemas.microsoft.com/office/drawing/2014/main" id="{CB39785E-7076-461F-AF73-9C19B74BAC25}"/>
                  </a:ext>
                </a:extLst>
              </p:cNvPr>
              <p:cNvGrpSpPr/>
              <p:nvPr/>
            </p:nvGrpSpPr>
            <p:grpSpPr>
              <a:xfrm>
                <a:off x="9125889" y="1493822"/>
                <a:ext cx="3041964" cy="3042223"/>
                <a:chOff x="0" y="1493822"/>
                <a:chExt cx="3041964" cy="3042223"/>
              </a:xfrm>
            </p:grpSpPr>
            <p:grpSp>
              <p:nvGrpSpPr>
                <p:cNvPr id="21" name="Agrupar 20">
                  <a:extLst>
                    <a:ext uri="{FF2B5EF4-FFF2-40B4-BE49-F238E27FC236}">
                      <a16:creationId xmlns:a16="http://schemas.microsoft.com/office/drawing/2014/main" id="{0031E4A3-7DCD-4D04-923D-F4269CB89FC9}"/>
                    </a:ext>
                  </a:extLst>
                </p:cNvPr>
                <p:cNvGrpSpPr/>
                <p:nvPr/>
              </p:nvGrpSpPr>
              <p:grpSpPr>
                <a:xfrm>
                  <a:off x="0" y="1493822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33" name="Agrupar 32">
                    <a:extLst>
                      <a:ext uri="{FF2B5EF4-FFF2-40B4-BE49-F238E27FC236}">
                        <a16:creationId xmlns:a16="http://schemas.microsoft.com/office/drawing/2014/main" id="{94FB470D-32B1-44F9-B1C5-822DC3042AF4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9" name="Retângulo 38">
                      <a:extLst>
                        <a:ext uri="{FF2B5EF4-FFF2-40B4-BE49-F238E27FC236}">
                          <a16:creationId xmlns:a16="http://schemas.microsoft.com/office/drawing/2014/main" id="{B60806EC-BBD9-4BCC-88A7-D6011E5AF1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40" name="Retângulo 39">
                      <a:extLst>
                        <a:ext uri="{FF2B5EF4-FFF2-40B4-BE49-F238E27FC236}">
                          <a16:creationId xmlns:a16="http://schemas.microsoft.com/office/drawing/2014/main" id="{913681E2-5F4B-4D9A-96B7-D0E20983B1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41" name="Retângulo 40">
                      <a:extLst>
                        <a:ext uri="{FF2B5EF4-FFF2-40B4-BE49-F238E27FC236}">
                          <a16:creationId xmlns:a16="http://schemas.microsoft.com/office/drawing/2014/main" id="{8F6A2959-4A53-4719-B890-4C865F5B88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42" name="Retângulo 41">
                      <a:extLst>
                        <a:ext uri="{FF2B5EF4-FFF2-40B4-BE49-F238E27FC236}">
                          <a16:creationId xmlns:a16="http://schemas.microsoft.com/office/drawing/2014/main" id="{97638E5F-DD3C-41C6-A845-5DB99E3803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34" name="Agrupar 33">
                    <a:extLst>
                      <a:ext uri="{FF2B5EF4-FFF2-40B4-BE49-F238E27FC236}">
                        <a16:creationId xmlns:a16="http://schemas.microsoft.com/office/drawing/2014/main" id="{79B91CDD-DED4-4571-AD6E-BD9CB22EFED7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35" name="Retângulo 34">
                      <a:extLst>
                        <a:ext uri="{FF2B5EF4-FFF2-40B4-BE49-F238E27FC236}">
                          <a16:creationId xmlns:a16="http://schemas.microsoft.com/office/drawing/2014/main" id="{F3D081F5-61DB-4B52-9B77-C301C58E79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6" name="Retângulo 35">
                      <a:extLst>
                        <a:ext uri="{FF2B5EF4-FFF2-40B4-BE49-F238E27FC236}">
                          <a16:creationId xmlns:a16="http://schemas.microsoft.com/office/drawing/2014/main" id="{DDA2DBFA-414E-4DAB-B11C-F3B2A388AA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7" name="Retângulo 36">
                      <a:extLst>
                        <a:ext uri="{FF2B5EF4-FFF2-40B4-BE49-F238E27FC236}">
                          <a16:creationId xmlns:a16="http://schemas.microsoft.com/office/drawing/2014/main" id="{FE0509BF-4B60-44D3-947C-127D6F50B8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8" name="Retângulo 37">
                      <a:extLst>
                        <a:ext uri="{FF2B5EF4-FFF2-40B4-BE49-F238E27FC236}">
                          <a16:creationId xmlns:a16="http://schemas.microsoft.com/office/drawing/2014/main" id="{8B375898-1C87-4039-BAE6-A5CDC193D7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  <p:grpSp>
              <p:nvGrpSpPr>
                <p:cNvPr id="22" name="Agrupar 21">
                  <a:extLst>
                    <a:ext uri="{FF2B5EF4-FFF2-40B4-BE49-F238E27FC236}">
                      <a16:creationId xmlns:a16="http://schemas.microsoft.com/office/drawing/2014/main" id="{7675FA07-8514-4D11-8659-CABB529FCF3C}"/>
                    </a:ext>
                  </a:extLst>
                </p:cNvPr>
                <p:cNvGrpSpPr/>
                <p:nvPr/>
              </p:nvGrpSpPr>
              <p:grpSpPr>
                <a:xfrm>
                  <a:off x="0" y="3011425"/>
                  <a:ext cx="3041964" cy="1524620"/>
                  <a:chOff x="5251010" y="1493822"/>
                  <a:chExt cx="3041964" cy="1524620"/>
                </a:xfrm>
              </p:grpSpPr>
              <p:grpSp>
                <p:nvGrpSpPr>
                  <p:cNvPr id="23" name="Agrupar 22">
                    <a:extLst>
                      <a:ext uri="{FF2B5EF4-FFF2-40B4-BE49-F238E27FC236}">
                        <a16:creationId xmlns:a16="http://schemas.microsoft.com/office/drawing/2014/main" id="{ECE0D0FE-4101-48FD-802F-151108F490FF}"/>
                      </a:ext>
                    </a:extLst>
                  </p:cNvPr>
                  <p:cNvGrpSpPr/>
                  <p:nvPr/>
                </p:nvGrpSpPr>
                <p:grpSpPr>
                  <a:xfrm>
                    <a:off x="5251010" y="1493822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9" name="Retângulo 28">
                      <a:extLst>
                        <a:ext uri="{FF2B5EF4-FFF2-40B4-BE49-F238E27FC236}">
                          <a16:creationId xmlns:a16="http://schemas.microsoft.com/office/drawing/2014/main" id="{D32A24DA-9EC4-4352-AF71-89C5CC26E8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0" name="Retângulo 29">
                      <a:extLst>
                        <a:ext uri="{FF2B5EF4-FFF2-40B4-BE49-F238E27FC236}">
                          <a16:creationId xmlns:a16="http://schemas.microsoft.com/office/drawing/2014/main" id="{473906E1-46D6-421D-A245-96283DD0E2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1" name="Retângulo 30">
                      <a:extLst>
                        <a:ext uri="{FF2B5EF4-FFF2-40B4-BE49-F238E27FC236}">
                          <a16:creationId xmlns:a16="http://schemas.microsoft.com/office/drawing/2014/main" id="{22296756-F1CA-4C56-9D31-42065CEC8A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32" name="Retângulo 31">
                      <a:extLst>
                        <a:ext uri="{FF2B5EF4-FFF2-40B4-BE49-F238E27FC236}">
                          <a16:creationId xmlns:a16="http://schemas.microsoft.com/office/drawing/2014/main" id="{A2743A45-31DC-44DB-BC28-A534700AF2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  <p:grpSp>
                <p:nvGrpSpPr>
                  <p:cNvPr id="24" name="Agrupar 23">
                    <a:extLst>
                      <a:ext uri="{FF2B5EF4-FFF2-40B4-BE49-F238E27FC236}">
                        <a16:creationId xmlns:a16="http://schemas.microsoft.com/office/drawing/2014/main" id="{925341C2-E8E4-4534-B4CF-6087D07A2A99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5251010" y="2257951"/>
                    <a:ext cx="3041964" cy="760491"/>
                    <a:chOff x="5251010" y="1493822"/>
                    <a:chExt cx="3041964" cy="760491"/>
                  </a:xfrm>
                </p:grpSpPr>
                <p:sp>
                  <p:nvSpPr>
                    <p:cNvPr id="25" name="Retângulo 24">
                      <a:extLst>
                        <a:ext uri="{FF2B5EF4-FFF2-40B4-BE49-F238E27FC236}">
                          <a16:creationId xmlns:a16="http://schemas.microsoft.com/office/drawing/2014/main" id="{C0EEDD02-3BA8-4E43-849F-CBE0DE631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51010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6" name="Retângulo 25">
                      <a:extLst>
                        <a:ext uri="{FF2B5EF4-FFF2-40B4-BE49-F238E27FC236}">
                          <a16:creationId xmlns:a16="http://schemas.microsoft.com/office/drawing/2014/main" id="{736883E0-40A7-41B3-87AD-4A9AD95F9B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11501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7" name="Retângulo 26">
                      <a:extLst>
                        <a:ext uri="{FF2B5EF4-FFF2-40B4-BE49-F238E27FC236}">
                          <a16:creationId xmlns:a16="http://schemas.microsoft.com/office/drawing/2014/main" id="{DD4F473D-0A30-4EE5-8BEB-41B215E0B9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71992" y="1493822"/>
                      <a:ext cx="760491" cy="760491"/>
                    </a:xfrm>
                    <a:prstGeom prst="rect">
                      <a:avLst/>
                    </a:prstGeom>
                    <a:solidFill>
                      <a:srgbClr val="424466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  <p:sp>
                  <p:nvSpPr>
                    <p:cNvPr id="28" name="Retângulo 27">
                      <a:extLst>
                        <a:ext uri="{FF2B5EF4-FFF2-40B4-BE49-F238E27FC236}">
                          <a16:creationId xmlns:a16="http://schemas.microsoft.com/office/drawing/2014/main" id="{9F9BEC0E-8FD2-4FE9-BCC6-1AA247250B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32483" y="1493822"/>
                      <a:ext cx="760491" cy="760491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pt-BR"/>
                    </a:p>
                  </p:txBody>
                </p:sp>
              </p:grpSp>
            </p:grpSp>
          </p:grpSp>
        </p:grpSp>
      </p:grpSp>
      <p:sp>
        <p:nvSpPr>
          <p:cNvPr id="201" name="Retângulo 200">
            <a:extLst>
              <a:ext uri="{FF2B5EF4-FFF2-40B4-BE49-F238E27FC236}">
                <a16:creationId xmlns:a16="http://schemas.microsoft.com/office/drawing/2014/main" id="{F27487A3-06C5-47EB-A08B-1D63EB53A95C}"/>
              </a:ext>
            </a:extLst>
          </p:cNvPr>
          <p:cNvSpPr/>
          <p:nvPr/>
        </p:nvSpPr>
        <p:spPr>
          <a:xfrm>
            <a:off x="-1958" y="5044397"/>
            <a:ext cx="12193958" cy="1823662"/>
          </a:xfrm>
          <a:prstGeom prst="rect">
            <a:avLst/>
          </a:prstGeom>
          <a:solidFill>
            <a:srgbClr val="0A0D4E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188000" rtlCol="0" anchor="ctr"/>
          <a:lstStyle/>
          <a:p>
            <a:pPr marL="0" indent="0" algn="ctr">
              <a:buNone/>
            </a:pPr>
            <a:endParaRPr lang="pt-BR" sz="2800" b="1" dirty="0">
              <a:solidFill>
                <a:srgbClr val="FF9E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5EEF4C1-4707-4FBE-A187-A798649A9CE6}"/>
              </a:ext>
            </a:extLst>
          </p:cNvPr>
          <p:cNvSpPr/>
          <p:nvPr/>
        </p:nvSpPr>
        <p:spPr>
          <a:xfrm>
            <a:off x="-1958" y="0"/>
            <a:ext cx="12193958" cy="5044397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2" name="Imagem 201" descr="Logotipo&#10;&#10;Descrição gerada automaticamente">
            <a:extLst>
              <a:ext uri="{FF2B5EF4-FFF2-40B4-BE49-F238E27FC236}">
                <a16:creationId xmlns:a16="http://schemas.microsoft.com/office/drawing/2014/main" id="{FF3F8661-B741-4424-A717-E4EC74CA0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873" y="635885"/>
            <a:ext cx="5995046" cy="297099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A7C3F25-5193-4D15-B9D2-CC4FEDA11801}"/>
              </a:ext>
            </a:extLst>
          </p:cNvPr>
          <p:cNvSpPr txBox="1"/>
          <p:nvPr/>
        </p:nvSpPr>
        <p:spPr>
          <a:xfrm>
            <a:off x="0" y="4357384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pt-BR" sz="1800" b="1" dirty="0">
                <a:solidFill>
                  <a:srgbClr val="FF9E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www.fundacaoibm.com.br</a:t>
            </a:r>
          </a:p>
        </p:txBody>
      </p:sp>
      <p:sp>
        <p:nvSpPr>
          <p:cNvPr id="204" name="Retângulo 203">
            <a:hlinkClick r:id="rId3"/>
            <a:extLst>
              <a:ext uri="{FF2B5EF4-FFF2-40B4-BE49-F238E27FC236}">
                <a16:creationId xmlns:a16="http://schemas.microsoft.com/office/drawing/2014/main" id="{4CE822A2-091C-4559-97D7-4BC3E1371541}"/>
              </a:ext>
            </a:extLst>
          </p:cNvPr>
          <p:cNvSpPr/>
          <p:nvPr/>
        </p:nvSpPr>
        <p:spPr>
          <a:xfrm>
            <a:off x="0" y="4231285"/>
            <a:ext cx="12191999" cy="654272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0885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30FEF2-AA01-4841-A477-2FA890B2D5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2679A9-E308-43F8-B307-6B3725CBA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40B4A15-B312-4525-A30F-19E7CF557FB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7082</TotalTime>
  <Words>257</Words>
  <Application>Microsoft Office PowerPoint</Application>
  <PresentationFormat>Widescreen</PresentationFormat>
  <Paragraphs>29</Paragraphs>
  <Slides>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Segoe UI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Carius, Frederico (Sao Paulo)</dc:creator>
  <cp:lastModifiedBy>Patricia Mendonca Cardoso</cp:lastModifiedBy>
  <cp:revision>256</cp:revision>
  <dcterms:created xsi:type="dcterms:W3CDTF">2021-12-21T12:04:20Z</dcterms:created>
  <dcterms:modified xsi:type="dcterms:W3CDTF">2026-08-17T16:51:34Z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347b247-e90e-43a3-9d7b-004f14ae6873_Enabled">
    <vt:lpwstr>true</vt:lpwstr>
  </property>
  <property fmtid="{D5CDD505-2E9C-101B-9397-08002B2CF9AE}" pid="3" name="MSIP_Label_d347b247-e90e-43a3-9d7b-004f14ae6873_SetDate">
    <vt:lpwstr>2021-12-21T12:04:21Z</vt:lpwstr>
  </property>
  <property fmtid="{D5CDD505-2E9C-101B-9397-08002B2CF9AE}" pid="4" name="MSIP_Label_d347b247-e90e-43a3-9d7b-004f14ae6873_Method">
    <vt:lpwstr>Standard</vt:lpwstr>
  </property>
  <property fmtid="{D5CDD505-2E9C-101B-9397-08002B2CF9AE}" pid="5" name="MSIP_Label_d347b247-e90e-43a3-9d7b-004f14ae6873_Name">
    <vt:lpwstr>d347b247-e90e-43a3-9d7b-004f14ae6873</vt:lpwstr>
  </property>
  <property fmtid="{D5CDD505-2E9C-101B-9397-08002B2CF9AE}" pid="6" name="MSIP_Label_d347b247-e90e-43a3-9d7b-004f14ae6873_SiteId">
    <vt:lpwstr>76e3921f-489b-4b7e-9547-9ea297add9b5</vt:lpwstr>
  </property>
  <property fmtid="{D5CDD505-2E9C-101B-9397-08002B2CF9AE}" pid="7" name="MSIP_Label_d347b247-e90e-43a3-9d7b-004f14ae6873_ActionId">
    <vt:lpwstr>e81469bf-f94b-4b8a-ab65-68c319ff603d</vt:lpwstr>
  </property>
  <property fmtid="{D5CDD505-2E9C-101B-9397-08002B2CF9AE}" pid="8" name="MSIP_Label_d347b247-e90e-43a3-9d7b-004f14ae6873_ContentBits">
    <vt:lpwstr>0</vt:lpwstr>
  </property>
</Properties>
</file>